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33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12192000" cy="6858000"/>
  <p:notesSz cx="12192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75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A68FE-4520-4459-A73F-EC8091D308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4815EE-F90A-40AE-80BB-5FC3197781B3}">
      <dgm:prSet/>
      <dgm:spPr/>
      <dgm:t>
        <a:bodyPr/>
        <a:lstStyle/>
        <a:p>
          <a:r>
            <a:rPr lang="en-US"/>
            <a:t>Atos-Worldline - Ingénieur Système</a:t>
          </a:r>
        </a:p>
      </dgm:t>
    </dgm:pt>
    <dgm:pt modelId="{037EE4D2-D9CA-4697-AAE9-7A3391EF8287}" type="parTrans" cxnId="{798A3EB5-4769-49FC-A0FA-3973C743F21D}">
      <dgm:prSet/>
      <dgm:spPr/>
      <dgm:t>
        <a:bodyPr/>
        <a:lstStyle/>
        <a:p>
          <a:endParaRPr lang="en-US"/>
        </a:p>
      </dgm:t>
    </dgm:pt>
    <dgm:pt modelId="{A3FC7DC5-65FF-44DE-AB25-10AFBF8EB1E4}" type="sibTrans" cxnId="{798A3EB5-4769-49FC-A0FA-3973C743F21D}">
      <dgm:prSet/>
      <dgm:spPr/>
      <dgm:t>
        <a:bodyPr/>
        <a:lstStyle/>
        <a:p>
          <a:endParaRPr lang="en-US"/>
        </a:p>
      </dgm:t>
    </dgm:pt>
    <dgm:pt modelId="{B3D93D46-F128-4ECC-945B-0D5FCBAF4A04}">
      <dgm:prSet/>
      <dgm:spPr/>
      <dgm:t>
        <a:bodyPr/>
        <a:lstStyle/>
        <a:p>
          <a:r>
            <a:rPr lang="en-US"/>
            <a:t>Build et Run de plateforme Cloud</a:t>
          </a:r>
        </a:p>
      </dgm:t>
    </dgm:pt>
    <dgm:pt modelId="{2B2A9CA5-51B6-4771-86E8-F73B932334FE}" type="parTrans" cxnId="{A5893C00-F9D1-4234-9D40-29533B689E7E}">
      <dgm:prSet/>
      <dgm:spPr/>
      <dgm:t>
        <a:bodyPr/>
        <a:lstStyle/>
        <a:p>
          <a:endParaRPr lang="en-US"/>
        </a:p>
      </dgm:t>
    </dgm:pt>
    <dgm:pt modelId="{C179FE8A-1788-4D73-862B-050FBAB35BA7}" type="sibTrans" cxnId="{A5893C00-F9D1-4234-9D40-29533B689E7E}">
      <dgm:prSet/>
      <dgm:spPr/>
      <dgm:t>
        <a:bodyPr/>
        <a:lstStyle/>
        <a:p>
          <a:endParaRPr lang="en-US"/>
        </a:p>
      </dgm:t>
    </dgm:pt>
    <dgm:pt modelId="{A02CAD61-5697-4BEE-8D6F-8E32A3C75027}">
      <dgm:prSet/>
      <dgm:spPr/>
      <dgm:t>
        <a:bodyPr/>
        <a:lstStyle/>
        <a:p>
          <a:r>
            <a:rPr lang="en-US"/>
            <a:t>Virtualisation - Stockage  -  Automatisation​</a:t>
          </a:r>
        </a:p>
      </dgm:t>
    </dgm:pt>
    <dgm:pt modelId="{C40C9BCE-02C1-439E-9D1C-CA1AD06FB336}" type="parTrans" cxnId="{A252A484-7F56-4C55-83A0-0D43C78D336B}">
      <dgm:prSet/>
      <dgm:spPr/>
      <dgm:t>
        <a:bodyPr/>
        <a:lstStyle/>
        <a:p>
          <a:endParaRPr lang="en-US"/>
        </a:p>
      </dgm:t>
    </dgm:pt>
    <dgm:pt modelId="{3D96C17E-BE24-4042-806D-B7DC7B80F299}" type="sibTrans" cxnId="{A252A484-7F56-4C55-83A0-0D43C78D336B}">
      <dgm:prSet/>
      <dgm:spPr/>
      <dgm:t>
        <a:bodyPr/>
        <a:lstStyle/>
        <a:p>
          <a:endParaRPr lang="en-US"/>
        </a:p>
      </dgm:t>
    </dgm:pt>
    <dgm:pt modelId="{6D919CF3-28C1-401A-BF7F-80BC73DEDAB2}">
      <dgm:prSet/>
      <dgm:spPr/>
      <dgm:t>
        <a:bodyPr/>
        <a:lstStyle/>
        <a:p>
          <a:r>
            <a:rPr lang="en-US"/>
            <a:t>Comptes clients: Carrefour, Auchan, ARJEL, SAMU</a:t>
          </a:r>
        </a:p>
      </dgm:t>
    </dgm:pt>
    <dgm:pt modelId="{365FA169-040B-46C2-ABCC-7E3BC2E1AA54}" type="parTrans" cxnId="{025370C5-AE40-469A-AA4B-4D994F00629F}">
      <dgm:prSet/>
      <dgm:spPr/>
      <dgm:t>
        <a:bodyPr/>
        <a:lstStyle/>
        <a:p>
          <a:endParaRPr lang="en-US"/>
        </a:p>
      </dgm:t>
    </dgm:pt>
    <dgm:pt modelId="{49DC7D64-4EC1-4D99-96D4-FDDC78F5EB41}" type="sibTrans" cxnId="{025370C5-AE40-469A-AA4B-4D994F00629F}">
      <dgm:prSet/>
      <dgm:spPr/>
      <dgm:t>
        <a:bodyPr/>
        <a:lstStyle/>
        <a:p>
          <a:endParaRPr lang="en-US"/>
        </a:p>
      </dgm:t>
    </dgm:pt>
    <dgm:pt modelId="{F95D5B2C-5BE4-4422-98AC-A730B99696E0}">
      <dgm:prSet/>
      <dgm:spPr/>
      <dgm:t>
        <a:bodyPr/>
        <a:lstStyle/>
        <a:p>
          <a:r>
            <a:rPr lang="en-US"/>
            <a:t>Adneom - Consultant IT </a:t>
          </a:r>
        </a:p>
      </dgm:t>
    </dgm:pt>
    <dgm:pt modelId="{63E9A251-0F4D-48B0-B2EC-AEBBE667AF5B}" type="parTrans" cxnId="{99551096-13D3-46D7-AEF9-698277D06590}">
      <dgm:prSet/>
      <dgm:spPr/>
      <dgm:t>
        <a:bodyPr/>
        <a:lstStyle/>
        <a:p>
          <a:endParaRPr lang="en-US"/>
        </a:p>
      </dgm:t>
    </dgm:pt>
    <dgm:pt modelId="{DB70C1C7-F14C-4078-B3ED-15C6D5B606E3}" type="sibTrans" cxnId="{99551096-13D3-46D7-AEF9-698277D06590}">
      <dgm:prSet/>
      <dgm:spPr/>
      <dgm:t>
        <a:bodyPr/>
        <a:lstStyle/>
        <a:p>
          <a:endParaRPr lang="en-US"/>
        </a:p>
      </dgm:t>
    </dgm:pt>
    <dgm:pt modelId="{E43C8473-109A-413B-806B-C7E4E22E74B7}">
      <dgm:prSet/>
      <dgm:spPr/>
      <dgm:t>
        <a:bodyPr/>
        <a:lstStyle/>
        <a:p>
          <a:r>
            <a:rPr lang="en-US"/>
            <a:t>Groupe SII - Consultant IT (Cloud/Devops)</a:t>
          </a:r>
        </a:p>
      </dgm:t>
    </dgm:pt>
    <dgm:pt modelId="{88B99AF1-3801-46B0-A8FB-808D67811969}" type="parTrans" cxnId="{ECEC1F82-7D52-4ECE-BDEA-D78F83A7A8C5}">
      <dgm:prSet/>
      <dgm:spPr/>
      <dgm:t>
        <a:bodyPr/>
        <a:lstStyle/>
        <a:p>
          <a:endParaRPr lang="en-US"/>
        </a:p>
      </dgm:t>
    </dgm:pt>
    <dgm:pt modelId="{2792CD81-D44B-470D-B98E-E1B7AA34F5CE}" type="sibTrans" cxnId="{ECEC1F82-7D52-4ECE-BDEA-D78F83A7A8C5}">
      <dgm:prSet/>
      <dgm:spPr/>
      <dgm:t>
        <a:bodyPr/>
        <a:lstStyle/>
        <a:p>
          <a:endParaRPr lang="en-US"/>
        </a:p>
      </dgm:t>
    </dgm:pt>
    <dgm:pt modelId="{7812617F-864A-43D9-AD13-C4EB74794107}">
      <dgm:prSet/>
      <dgm:spPr/>
      <dgm:t>
        <a:bodyPr/>
        <a:lstStyle/>
        <a:p>
          <a:r>
            <a:rPr lang="en-US"/>
            <a:t>Consultant chez Orange France​</a:t>
          </a:r>
        </a:p>
      </dgm:t>
    </dgm:pt>
    <dgm:pt modelId="{B546667F-FBFC-40EC-BCD8-C0D14E1E1914}" type="parTrans" cxnId="{BBAFE11F-83DC-432A-941B-627B91900567}">
      <dgm:prSet/>
      <dgm:spPr/>
      <dgm:t>
        <a:bodyPr/>
        <a:lstStyle/>
        <a:p>
          <a:endParaRPr lang="en-US"/>
        </a:p>
      </dgm:t>
    </dgm:pt>
    <dgm:pt modelId="{0603D2D6-C629-4027-8DD9-7886DCDEEB58}" type="sibTrans" cxnId="{BBAFE11F-83DC-432A-941B-627B91900567}">
      <dgm:prSet/>
      <dgm:spPr/>
      <dgm:t>
        <a:bodyPr/>
        <a:lstStyle/>
        <a:p>
          <a:endParaRPr lang="en-US"/>
        </a:p>
      </dgm:t>
    </dgm:pt>
    <dgm:pt modelId="{5345FBB1-12CE-4DC3-A7AD-7F5076A2150E}">
      <dgm:prSet/>
      <dgm:spPr/>
      <dgm:t>
        <a:bodyPr/>
        <a:lstStyle/>
        <a:p>
          <a:r>
            <a:rPr lang="en-US"/>
            <a:t>Migration d'une application monolithique en microservice</a:t>
          </a:r>
        </a:p>
      </dgm:t>
    </dgm:pt>
    <dgm:pt modelId="{383EF6BA-C950-4445-A872-8B5FB91E5641}" type="parTrans" cxnId="{99AF596B-9894-4BC7-8BA1-600424D486CC}">
      <dgm:prSet/>
      <dgm:spPr/>
      <dgm:t>
        <a:bodyPr/>
        <a:lstStyle/>
        <a:p>
          <a:endParaRPr lang="en-US"/>
        </a:p>
      </dgm:t>
    </dgm:pt>
    <dgm:pt modelId="{D362F1CF-B49A-48C4-A87A-324C1EC62720}" type="sibTrans" cxnId="{99AF596B-9894-4BC7-8BA1-600424D486CC}">
      <dgm:prSet/>
      <dgm:spPr/>
      <dgm:t>
        <a:bodyPr/>
        <a:lstStyle/>
        <a:p>
          <a:endParaRPr lang="en-US"/>
        </a:p>
      </dgm:t>
    </dgm:pt>
    <dgm:pt modelId="{0D7B4497-007C-4123-919A-D1A9260F2DCE}">
      <dgm:prSet/>
      <dgm:spPr/>
      <dgm:t>
        <a:bodyPr/>
        <a:lstStyle/>
        <a:p>
          <a:r>
            <a:rPr lang="en-US"/>
            <a:t>Formateur et blogueur chez eazytrainning</a:t>
          </a:r>
        </a:p>
      </dgm:t>
    </dgm:pt>
    <dgm:pt modelId="{60B965F6-430D-4DF5-8E94-1D4F021D9783}" type="parTrans" cxnId="{6DCA2BF2-B8B5-4124-AB29-175480808100}">
      <dgm:prSet/>
      <dgm:spPr/>
      <dgm:t>
        <a:bodyPr/>
        <a:lstStyle/>
        <a:p>
          <a:endParaRPr lang="en-US"/>
        </a:p>
      </dgm:t>
    </dgm:pt>
    <dgm:pt modelId="{4FD7BE81-C79B-429D-B57A-92DC84CC6FDF}" type="sibTrans" cxnId="{6DCA2BF2-B8B5-4124-AB29-175480808100}">
      <dgm:prSet/>
      <dgm:spPr/>
      <dgm:t>
        <a:bodyPr/>
        <a:lstStyle/>
        <a:p>
          <a:endParaRPr lang="en-US"/>
        </a:p>
      </dgm:t>
    </dgm:pt>
    <dgm:pt modelId="{3E017068-1036-45F6-B813-F9053C6CFC1A}" type="pres">
      <dgm:prSet presAssocID="{E01A68FE-4520-4459-A73F-EC8091D30897}" presName="linear" presStyleCnt="0">
        <dgm:presLayoutVars>
          <dgm:animLvl val="lvl"/>
          <dgm:resizeHandles val="exact"/>
        </dgm:presLayoutVars>
      </dgm:prSet>
      <dgm:spPr/>
    </dgm:pt>
    <dgm:pt modelId="{0E9E9185-45A5-4FA6-A8FE-3250AC0B0570}" type="pres">
      <dgm:prSet presAssocID="{AE4815EE-F90A-40AE-80BB-5FC3197781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0B1016F-A74B-40FF-AAFC-AE2023F64692}" type="pres">
      <dgm:prSet presAssocID="{AE4815EE-F90A-40AE-80BB-5FC3197781B3}" presName="childText" presStyleLbl="revTx" presStyleIdx="0" presStyleCnt="2">
        <dgm:presLayoutVars>
          <dgm:bulletEnabled val="1"/>
        </dgm:presLayoutVars>
      </dgm:prSet>
      <dgm:spPr/>
    </dgm:pt>
    <dgm:pt modelId="{2167835F-4D47-4C7A-8F87-9A83AD32D4C5}" type="pres">
      <dgm:prSet presAssocID="{F95D5B2C-5BE4-4422-98AC-A730B99696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DA14785-AE51-4CC8-81D2-9B42C89FADB7}" type="pres">
      <dgm:prSet presAssocID="{DB70C1C7-F14C-4078-B3ED-15C6D5B606E3}" presName="spacer" presStyleCnt="0"/>
      <dgm:spPr/>
    </dgm:pt>
    <dgm:pt modelId="{3B93BC08-C366-4D4D-93BD-CE31FE8A1A07}" type="pres">
      <dgm:prSet presAssocID="{E43C8473-109A-413B-806B-C7E4E22E74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3861586-CE0C-4502-BF7C-A4CB1F8E939D}" type="pres">
      <dgm:prSet presAssocID="{E43C8473-109A-413B-806B-C7E4E22E74B7}" presName="childText" presStyleLbl="revTx" presStyleIdx="1" presStyleCnt="2">
        <dgm:presLayoutVars>
          <dgm:bulletEnabled val="1"/>
        </dgm:presLayoutVars>
      </dgm:prSet>
      <dgm:spPr/>
    </dgm:pt>
    <dgm:pt modelId="{0EFD32F5-A6C6-49CE-906D-887C42994A84}" type="pres">
      <dgm:prSet presAssocID="{0D7B4497-007C-4123-919A-D1A9260F2DC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5893C00-F9D1-4234-9D40-29533B689E7E}" srcId="{AE4815EE-F90A-40AE-80BB-5FC3197781B3}" destId="{B3D93D46-F128-4ECC-945B-0D5FCBAF4A04}" srcOrd="0" destOrd="0" parTransId="{2B2A9CA5-51B6-4771-86E8-F73B932334FE}" sibTransId="{C179FE8A-1788-4D73-862B-050FBAB35BA7}"/>
    <dgm:cxn modelId="{CDF78013-6137-4D0B-86CA-9BC84CA5E50F}" type="presOf" srcId="{0D7B4497-007C-4123-919A-D1A9260F2DCE}" destId="{0EFD32F5-A6C6-49CE-906D-887C42994A84}" srcOrd="0" destOrd="0" presId="urn:microsoft.com/office/officeart/2005/8/layout/vList2"/>
    <dgm:cxn modelId="{BBAFE11F-83DC-432A-941B-627B91900567}" srcId="{E43C8473-109A-413B-806B-C7E4E22E74B7}" destId="{7812617F-864A-43D9-AD13-C4EB74794107}" srcOrd="0" destOrd="0" parTransId="{B546667F-FBFC-40EC-BCD8-C0D14E1E1914}" sibTransId="{0603D2D6-C629-4027-8DD9-7886DCDEEB58}"/>
    <dgm:cxn modelId="{FA092731-9E64-4060-B68E-EF8E36F12627}" type="presOf" srcId="{5345FBB1-12CE-4DC3-A7AD-7F5076A2150E}" destId="{93861586-CE0C-4502-BF7C-A4CB1F8E939D}" srcOrd="0" destOrd="1" presId="urn:microsoft.com/office/officeart/2005/8/layout/vList2"/>
    <dgm:cxn modelId="{5504D132-E17E-464B-B151-92E965AD7447}" type="presOf" srcId="{F95D5B2C-5BE4-4422-98AC-A730B99696E0}" destId="{2167835F-4D47-4C7A-8F87-9A83AD32D4C5}" srcOrd="0" destOrd="0" presId="urn:microsoft.com/office/officeart/2005/8/layout/vList2"/>
    <dgm:cxn modelId="{692D2A39-EA75-4A9B-9A65-5AF444552371}" type="presOf" srcId="{AE4815EE-F90A-40AE-80BB-5FC3197781B3}" destId="{0E9E9185-45A5-4FA6-A8FE-3250AC0B0570}" srcOrd="0" destOrd="0" presId="urn:microsoft.com/office/officeart/2005/8/layout/vList2"/>
    <dgm:cxn modelId="{A8134263-842C-4127-8DDD-747F24614A27}" type="presOf" srcId="{6D919CF3-28C1-401A-BF7F-80BC73DEDAB2}" destId="{B0B1016F-A74B-40FF-AAFC-AE2023F64692}" srcOrd="0" destOrd="2" presId="urn:microsoft.com/office/officeart/2005/8/layout/vList2"/>
    <dgm:cxn modelId="{ED608A6A-6B17-4948-A324-A0FE046E81F5}" type="presOf" srcId="{E01A68FE-4520-4459-A73F-EC8091D30897}" destId="{3E017068-1036-45F6-B813-F9053C6CFC1A}" srcOrd="0" destOrd="0" presId="urn:microsoft.com/office/officeart/2005/8/layout/vList2"/>
    <dgm:cxn modelId="{99AF596B-9894-4BC7-8BA1-600424D486CC}" srcId="{E43C8473-109A-413B-806B-C7E4E22E74B7}" destId="{5345FBB1-12CE-4DC3-A7AD-7F5076A2150E}" srcOrd="1" destOrd="0" parTransId="{383EF6BA-C950-4445-A872-8B5FB91E5641}" sibTransId="{D362F1CF-B49A-48C4-A87A-324C1EC62720}"/>
    <dgm:cxn modelId="{49C1FA7B-6731-49C5-BE39-4B25F9585AB2}" type="presOf" srcId="{A02CAD61-5697-4BEE-8D6F-8E32A3C75027}" destId="{B0B1016F-A74B-40FF-AAFC-AE2023F64692}" srcOrd="0" destOrd="1" presId="urn:microsoft.com/office/officeart/2005/8/layout/vList2"/>
    <dgm:cxn modelId="{ECEC1F82-7D52-4ECE-BDEA-D78F83A7A8C5}" srcId="{E01A68FE-4520-4459-A73F-EC8091D30897}" destId="{E43C8473-109A-413B-806B-C7E4E22E74B7}" srcOrd="2" destOrd="0" parTransId="{88B99AF1-3801-46B0-A8FB-808D67811969}" sibTransId="{2792CD81-D44B-470D-B98E-E1B7AA34F5CE}"/>
    <dgm:cxn modelId="{A252A484-7F56-4C55-83A0-0D43C78D336B}" srcId="{AE4815EE-F90A-40AE-80BB-5FC3197781B3}" destId="{A02CAD61-5697-4BEE-8D6F-8E32A3C75027}" srcOrd="1" destOrd="0" parTransId="{C40C9BCE-02C1-439E-9D1C-CA1AD06FB336}" sibTransId="{3D96C17E-BE24-4042-806D-B7DC7B80F299}"/>
    <dgm:cxn modelId="{99551096-13D3-46D7-AEF9-698277D06590}" srcId="{E01A68FE-4520-4459-A73F-EC8091D30897}" destId="{F95D5B2C-5BE4-4422-98AC-A730B99696E0}" srcOrd="1" destOrd="0" parTransId="{63E9A251-0F4D-48B0-B2EC-AEBBE667AF5B}" sibTransId="{DB70C1C7-F14C-4078-B3ED-15C6D5B606E3}"/>
    <dgm:cxn modelId="{798A3EB5-4769-49FC-A0FA-3973C743F21D}" srcId="{E01A68FE-4520-4459-A73F-EC8091D30897}" destId="{AE4815EE-F90A-40AE-80BB-5FC3197781B3}" srcOrd="0" destOrd="0" parTransId="{037EE4D2-D9CA-4697-AAE9-7A3391EF8287}" sibTransId="{A3FC7DC5-65FF-44DE-AB25-10AFBF8EB1E4}"/>
    <dgm:cxn modelId="{0920E4B7-8169-4E21-A36F-2F4AE29AB073}" type="presOf" srcId="{B3D93D46-F128-4ECC-945B-0D5FCBAF4A04}" destId="{B0B1016F-A74B-40FF-AAFC-AE2023F64692}" srcOrd="0" destOrd="0" presId="urn:microsoft.com/office/officeart/2005/8/layout/vList2"/>
    <dgm:cxn modelId="{025370C5-AE40-469A-AA4B-4D994F00629F}" srcId="{AE4815EE-F90A-40AE-80BB-5FC3197781B3}" destId="{6D919CF3-28C1-401A-BF7F-80BC73DEDAB2}" srcOrd="2" destOrd="0" parTransId="{365FA169-040B-46C2-ABCC-7E3BC2E1AA54}" sibTransId="{49DC7D64-4EC1-4D99-96D4-FDDC78F5EB41}"/>
    <dgm:cxn modelId="{DFCB10E2-928D-497D-B3EC-875B78E40163}" type="presOf" srcId="{E43C8473-109A-413B-806B-C7E4E22E74B7}" destId="{3B93BC08-C366-4D4D-93BD-CE31FE8A1A07}" srcOrd="0" destOrd="0" presId="urn:microsoft.com/office/officeart/2005/8/layout/vList2"/>
    <dgm:cxn modelId="{FA1839EE-7B3B-4B2C-9AC1-E23683C02A15}" type="presOf" srcId="{7812617F-864A-43D9-AD13-C4EB74794107}" destId="{93861586-CE0C-4502-BF7C-A4CB1F8E939D}" srcOrd="0" destOrd="0" presId="urn:microsoft.com/office/officeart/2005/8/layout/vList2"/>
    <dgm:cxn modelId="{6DCA2BF2-B8B5-4124-AB29-175480808100}" srcId="{E01A68FE-4520-4459-A73F-EC8091D30897}" destId="{0D7B4497-007C-4123-919A-D1A9260F2DCE}" srcOrd="3" destOrd="0" parTransId="{60B965F6-430D-4DF5-8E94-1D4F021D9783}" sibTransId="{4FD7BE81-C79B-429D-B57A-92DC84CC6FDF}"/>
    <dgm:cxn modelId="{CB16D314-D0A6-4709-9C80-2815E8A19430}" type="presParOf" srcId="{3E017068-1036-45F6-B813-F9053C6CFC1A}" destId="{0E9E9185-45A5-4FA6-A8FE-3250AC0B0570}" srcOrd="0" destOrd="0" presId="urn:microsoft.com/office/officeart/2005/8/layout/vList2"/>
    <dgm:cxn modelId="{8231FC7C-7FC0-422C-8A0B-0AFD447613D0}" type="presParOf" srcId="{3E017068-1036-45F6-B813-F9053C6CFC1A}" destId="{B0B1016F-A74B-40FF-AAFC-AE2023F64692}" srcOrd="1" destOrd="0" presId="urn:microsoft.com/office/officeart/2005/8/layout/vList2"/>
    <dgm:cxn modelId="{485746A9-80D2-4B3C-AFB8-86F6633F8540}" type="presParOf" srcId="{3E017068-1036-45F6-B813-F9053C6CFC1A}" destId="{2167835F-4D47-4C7A-8F87-9A83AD32D4C5}" srcOrd="2" destOrd="0" presId="urn:microsoft.com/office/officeart/2005/8/layout/vList2"/>
    <dgm:cxn modelId="{646F97E8-0C9D-479E-8BB4-E4C5F5245BC8}" type="presParOf" srcId="{3E017068-1036-45F6-B813-F9053C6CFC1A}" destId="{CDA14785-AE51-4CC8-81D2-9B42C89FADB7}" srcOrd="3" destOrd="0" presId="urn:microsoft.com/office/officeart/2005/8/layout/vList2"/>
    <dgm:cxn modelId="{CFE9AAB1-065F-412F-896C-016CDCAE8B59}" type="presParOf" srcId="{3E017068-1036-45F6-B813-F9053C6CFC1A}" destId="{3B93BC08-C366-4D4D-93BD-CE31FE8A1A07}" srcOrd="4" destOrd="0" presId="urn:microsoft.com/office/officeart/2005/8/layout/vList2"/>
    <dgm:cxn modelId="{74885BEC-8677-43FC-B5D5-488D39E4A1CA}" type="presParOf" srcId="{3E017068-1036-45F6-B813-F9053C6CFC1A}" destId="{93861586-CE0C-4502-BF7C-A4CB1F8E939D}" srcOrd="5" destOrd="0" presId="urn:microsoft.com/office/officeart/2005/8/layout/vList2"/>
    <dgm:cxn modelId="{9703485F-2E15-4360-B88D-02AAA687986F}" type="presParOf" srcId="{3E017068-1036-45F6-B813-F9053C6CFC1A}" destId="{0EFD32F5-A6C6-49CE-906D-887C42994A8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E9185-45A5-4FA6-A8FE-3250AC0B0570}">
      <dsp:nvSpPr>
        <dsp:cNvPr id="0" name=""/>
        <dsp:cNvSpPr/>
      </dsp:nvSpPr>
      <dsp:spPr>
        <a:xfrm>
          <a:off x="0" y="11484"/>
          <a:ext cx="531454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Atos-Worldline - Ingénieur Système</a:t>
          </a:r>
        </a:p>
      </dsp:txBody>
      <dsp:txXfrm>
        <a:off x="23417" y="34901"/>
        <a:ext cx="5267709" cy="432866"/>
      </dsp:txXfrm>
    </dsp:sp>
    <dsp:sp modelId="{B0B1016F-A74B-40FF-AAFC-AE2023F64692}">
      <dsp:nvSpPr>
        <dsp:cNvPr id="0" name=""/>
        <dsp:cNvSpPr/>
      </dsp:nvSpPr>
      <dsp:spPr>
        <a:xfrm>
          <a:off x="0" y="491184"/>
          <a:ext cx="5314543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7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Build et Run de plateforme Cloud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Virtualisation - Stockage  -  Automatisation​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Comptes clients: Carrefour, Auchan, ARJEL, SAMU</a:t>
          </a:r>
        </a:p>
      </dsp:txBody>
      <dsp:txXfrm>
        <a:off x="0" y="491184"/>
        <a:ext cx="5314543" cy="828000"/>
      </dsp:txXfrm>
    </dsp:sp>
    <dsp:sp modelId="{2167835F-4D47-4C7A-8F87-9A83AD32D4C5}">
      <dsp:nvSpPr>
        <dsp:cNvPr id="0" name=""/>
        <dsp:cNvSpPr/>
      </dsp:nvSpPr>
      <dsp:spPr>
        <a:xfrm>
          <a:off x="0" y="1319184"/>
          <a:ext cx="531454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Adneom - Consultant IT </a:t>
          </a:r>
        </a:p>
      </dsp:txBody>
      <dsp:txXfrm>
        <a:off x="23417" y="1342601"/>
        <a:ext cx="5267709" cy="432866"/>
      </dsp:txXfrm>
    </dsp:sp>
    <dsp:sp modelId="{3B93BC08-C366-4D4D-93BD-CE31FE8A1A07}">
      <dsp:nvSpPr>
        <dsp:cNvPr id="0" name=""/>
        <dsp:cNvSpPr/>
      </dsp:nvSpPr>
      <dsp:spPr>
        <a:xfrm>
          <a:off x="0" y="1856485"/>
          <a:ext cx="531454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Groupe SII - Consultant IT (Cloud/Devops)</a:t>
          </a:r>
        </a:p>
      </dsp:txBody>
      <dsp:txXfrm>
        <a:off x="23417" y="1879902"/>
        <a:ext cx="5267709" cy="432866"/>
      </dsp:txXfrm>
    </dsp:sp>
    <dsp:sp modelId="{93861586-CE0C-4502-BF7C-A4CB1F8E939D}">
      <dsp:nvSpPr>
        <dsp:cNvPr id="0" name=""/>
        <dsp:cNvSpPr/>
      </dsp:nvSpPr>
      <dsp:spPr>
        <a:xfrm>
          <a:off x="0" y="2336185"/>
          <a:ext cx="5314543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7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Consultant chez Orange France​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Migration d'une application monolithique en microservice</a:t>
          </a:r>
        </a:p>
      </dsp:txBody>
      <dsp:txXfrm>
        <a:off x="0" y="2336185"/>
        <a:ext cx="5314543" cy="548550"/>
      </dsp:txXfrm>
    </dsp:sp>
    <dsp:sp modelId="{0EFD32F5-A6C6-49CE-906D-887C42994A84}">
      <dsp:nvSpPr>
        <dsp:cNvPr id="0" name=""/>
        <dsp:cNvSpPr/>
      </dsp:nvSpPr>
      <dsp:spPr>
        <a:xfrm>
          <a:off x="0" y="2884735"/>
          <a:ext cx="531454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Formateur et blogueur chez eazytrainning</a:t>
          </a:r>
        </a:p>
      </dsp:txBody>
      <dsp:txXfrm>
        <a:off x="23417" y="2908152"/>
        <a:ext cx="5267709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5C8E7-3070-43A8-877A-549AF11CA97D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ED4DE-384E-49AA-988F-8D5876DD12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89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399280" cy="6858000"/>
          </a:xfrm>
          <a:custGeom>
            <a:avLst/>
            <a:gdLst/>
            <a:ahLst/>
            <a:cxnLst/>
            <a:rect l="l" t="t" r="r" b="b"/>
            <a:pathLst>
              <a:path w="4399280" h="6858000">
                <a:moveTo>
                  <a:pt x="4097782" y="0"/>
                </a:moveTo>
                <a:lnTo>
                  <a:pt x="3220593" y="0"/>
                </a:lnTo>
                <a:lnTo>
                  <a:pt x="0" y="0"/>
                </a:lnTo>
                <a:lnTo>
                  <a:pt x="0" y="6858000"/>
                </a:lnTo>
                <a:lnTo>
                  <a:pt x="4399280" y="6858000"/>
                </a:lnTo>
                <a:lnTo>
                  <a:pt x="3251708" y="5263896"/>
                </a:lnTo>
                <a:lnTo>
                  <a:pt x="3251708" y="5258689"/>
                </a:lnTo>
                <a:lnTo>
                  <a:pt x="4097782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16959" y="0"/>
            <a:ext cx="1127760" cy="5334000"/>
          </a:xfrm>
          <a:custGeom>
            <a:avLst/>
            <a:gdLst/>
            <a:ahLst/>
            <a:cxnLst/>
            <a:rect l="l" t="t" r="r" b="b"/>
            <a:pathLst>
              <a:path w="1127760" h="5334000">
                <a:moveTo>
                  <a:pt x="1127760" y="0"/>
                </a:moveTo>
                <a:lnTo>
                  <a:pt x="872489" y="0"/>
                </a:lnTo>
                <a:lnTo>
                  <a:pt x="0" y="5291074"/>
                </a:lnTo>
                <a:lnTo>
                  <a:pt x="248792" y="5334000"/>
                </a:lnTo>
                <a:lnTo>
                  <a:pt x="112776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312159" y="0"/>
            <a:ext cx="1117600" cy="5273040"/>
          </a:xfrm>
          <a:custGeom>
            <a:avLst/>
            <a:gdLst/>
            <a:ahLst/>
            <a:cxnLst/>
            <a:rect l="l" t="t" r="r" b="b"/>
            <a:pathLst>
              <a:path w="1117600" h="5273040">
                <a:moveTo>
                  <a:pt x="1117600" y="0"/>
                </a:moveTo>
                <a:lnTo>
                  <a:pt x="865124" y="0"/>
                </a:lnTo>
                <a:lnTo>
                  <a:pt x="0" y="5234940"/>
                </a:lnTo>
                <a:lnTo>
                  <a:pt x="249174" y="5273040"/>
                </a:lnTo>
                <a:lnTo>
                  <a:pt x="11176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12159" y="5242559"/>
            <a:ext cx="1229360" cy="1615440"/>
          </a:xfrm>
          <a:custGeom>
            <a:avLst/>
            <a:gdLst/>
            <a:ahLst/>
            <a:cxnLst/>
            <a:rect l="l" t="t" r="r" b="b"/>
            <a:pathLst>
              <a:path w="1229360" h="1615440">
                <a:moveTo>
                  <a:pt x="0" y="0"/>
                </a:moveTo>
                <a:lnTo>
                  <a:pt x="1175385" y="1615439"/>
                </a:lnTo>
                <a:lnTo>
                  <a:pt x="1229360" y="1615439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616959" y="5293359"/>
            <a:ext cx="1503680" cy="1564640"/>
          </a:xfrm>
          <a:custGeom>
            <a:avLst/>
            <a:gdLst/>
            <a:ahLst/>
            <a:cxnLst/>
            <a:rect l="l" t="t" r="r" b="b"/>
            <a:pathLst>
              <a:path w="1503679" h="1564640">
                <a:moveTo>
                  <a:pt x="0" y="0"/>
                </a:moveTo>
                <a:lnTo>
                  <a:pt x="1450975" y="1564639"/>
                </a:lnTo>
                <a:lnTo>
                  <a:pt x="1503679" y="1564639"/>
                </a:lnTo>
                <a:lnTo>
                  <a:pt x="0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16959" y="5283200"/>
            <a:ext cx="2133600" cy="1574800"/>
          </a:xfrm>
          <a:custGeom>
            <a:avLst/>
            <a:gdLst/>
            <a:ahLst/>
            <a:cxnLst/>
            <a:rect l="l" t="t" r="r" b="b"/>
            <a:pathLst>
              <a:path w="2133600" h="1574800">
                <a:moveTo>
                  <a:pt x="0" y="0"/>
                </a:moveTo>
                <a:lnTo>
                  <a:pt x="0" y="4825"/>
                </a:lnTo>
                <a:lnTo>
                  <a:pt x="1497711" y="1574800"/>
                </a:lnTo>
                <a:lnTo>
                  <a:pt x="2133600" y="1574800"/>
                </a:lnTo>
                <a:lnTo>
                  <a:pt x="248030" y="42925"/>
                </a:lnTo>
                <a:lnTo>
                  <a:pt x="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312159" y="5242559"/>
            <a:ext cx="1696720" cy="1615440"/>
          </a:xfrm>
          <a:custGeom>
            <a:avLst/>
            <a:gdLst/>
            <a:ahLst/>
            <a:cxnLst/>
            <a:rect l="l" t="t" r="r" b="b"/>
            <a:pathLst>
              <a:path w="1696720" h="1615440">
                <a:moveTo>
                  <a:pt x="0" y="0"/>
                </a:moveTo>
                <a:lnTo>
                  <a:pt x="1229614" y="1615439"/>
                </a:lnTo>
                <a:lnTo>
                  <a:pt x="1696719" y="1615439"/>
                </a:lnTo>
                <a:lnTo>
                  <a:pt x="292353" y="94995"/>
                </a:lnTo>
                <a:lnTo>
                  <a:pt x="244601" y="42798"/>
                </a:lnTo>
                <a:lnTo>
                  <a:pt x="249427" y="42798"/>
                </a:lnTo>
                <a:lnTo>
                  <a:pt x="249427" y="37972"/>
                </a:lnTo>
                <a:lnTo>
                  <a:pt x="244601" y="37972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25065" y="561974"/>
            <a:ext cx="7341869" cy="392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Les bases de terraform | Eazytraining.fr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5031D-E78A-4F6B-A640-97CFB2CFBF44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C1C1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Les bases de terraform | Eazytraining.fr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07307-6A50-44D5-A087-AFFC8331C12C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Les bases de terraform | Eazytraining.fr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7A80-4490-487A-B936-9363A6597DBF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Les bases de terraform | Eazytraining.fr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1B3F-AA81-48BD-89B2-3B45975F6FF3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619" y="0"/>
                </a:moveTo>
                <a:lnTo>
                  <a:pt x="0" y="0"/>
                </a:lnTo>
                <a:lnTo>
                  <a:pt x="0" y="6858000"/>
                </a:lnTo>
                <a:lnTo>
                  <a:pt x="12191619" y="6858000"/>
                </a:lnTo>
                <a:lnTo>
                  <a:pt x="1219161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Les bases de terraform | Eazytraining.fr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ED5B7-4EEF-47F4-8FDC-C8CCE8923B5D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0701" y="712850"/>
            <a:ext cx="3612515" cy="428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3147" y="2396299"/>
            <a:ext cx="10085705" cy="274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C1C1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Les bases de terraform | Eazytraining.fr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55C8-BE28-4C1D-82F8-280A38399669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jp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wnload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21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jpg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jp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jpg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21.png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mailto:eazytrainingfr@gmail.com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86150" cy="6858000"/>
            <a:chOff x="0" y="0"/>
            <a:chExt cx="348615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1680" cy="6858000"/>
            </a:xfrm>
            <a:custGeom>
              <a:avLst/>
              <a:gdLst/>
              <a:ahLst/>
              <a:cxnLst/>
              <a:rect l="l" t="t" r="r" b="b"/>
              <a:pathLst>
                <a:path w="2011680" h="6858000">
                  <a:moveTo>
                    <a:pt x="20116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011680" y="6858000"/>
                  </a:lnTo>
                  <a:lnTo>
                    <a:pt x="2011680" y="0"/>
                  </a:lnTo>
                  <a:close/>
                </a:path>
              </a:pathLst>
            </a:custGeom>
            <a:solidFill>
              <a:srgbClr val="3952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924" y="1994661"/>
              <a:ext cx="2927843" cy="28829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3314" y="2608262"/>
            <a:ext cx="1785620" cy="1567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85" algn="ctr">
              <a:lnSpc>
                <a:spcPts val="2990"/>
              </a:lnSpc>
              <a:spcBef>
                <a:spcPts val="90"/>
              </a:spcBef>
            </a:pPr>
            <a:r>
              <a:rPr sz="2650" spc="-30" dirty="0">
                <a:solidFill>
                  <a:srgbClr val="FFFFFF"/>
                </a:solidFill>
                <a:latin typeface="Calibri Light"/>
                <a:cs typeface="Calibri Light"/>
              </a:rPr>
              <a:t>TERRAFORM</a:t>
            </a:r>
            <a:endParaRPr sz="2650">
              <a:latin typeface="Calibri Light"/>
              <a:cs typeface="Calibri Light"/>
            </a:endParaRPr>
          </a:p>
          <a:p>
            <a:pPr marR="15875" algn="ctr">
              <a:lnSpc>
                <a:spcPts val="2990"/>
              </a:lnSpc>
            </a:pPr>
            <a:r>
              <a:rPr sz="2650" spc="-5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endParaRPr sz="2650">
              <a:latin typeface="Calibri Light"/>
              <a:cs typeface="Calibri Light"/>
            </a:endParaRPr>
          </a:p>
          <a:p>
            <a:pPr marL="12065" marR="5080" indent="-5715" algn="ctr">
              <a:lnSpc>
                <a:spcPts val="2810"/>
              </a:lnSpc>
              <a:spcBef>
                <a:spcPts val="590"/>
              </a:spcBef>
            </a:pPr>
            <a:r>
              <a:rPr sz="2650" spc="8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2650" spc="4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65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2650" spc="-1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650" spc="1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2650" spc="2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650" spc="-7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2650" spc="-3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650" spc="-5" dirty="0">
                <a:solidFill>
                  <a:srgbClr val="FFFFFF"/>
                </a:solidFill>
                <a:latin typeface="Calibri Light"/>
                <a:cs typeface="Calibri Light"/>
              </a:rPr>
              <a:t>s  </a:t>
            </a:r>
            <a:r>
              <a:rPr sz="2650" spc="5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2650" spc="-2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650" spc="-2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2650" spc="-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65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650" spc="-2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650" spc="-11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2650" spc="-5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650" spc="-7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265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265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2656" y="1335405"/>
            <a:ext cx="6744151" cy="448627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4D9F85A-4BB3-352D-827E-B47E58C5EA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5120" y="254000"/>
            <a:ext cx="11541760" cy="1645920"/>
            <a:chOff x="325120" y="254000"/>
            <a:chExt cx="11541760" cy="1645920"/>
          </a:xfrm>
        </p:grpSpPr>
        <p:sp>
          <p:nvSpPr>
            <p:cNvPr id="3" name="object 3"/>
            <p:cNvSpPr/>
            <p:nvPr/>
          </p:nvSpPr>
          <p:spPr>
            <a:xfrm>
              <a:off x="325120" y="254000"/>
              <a:ext cx="11541760" cy="1645920"/>
            </a:xfrm>
            <a:custGeom>
              <a:avLst/>
              <a:gdLst/>
              <a:ahLst/>
              <a:cxnLst/>
              <a:rect l="l" t="t" r="r" b="b"/>
              <a:pathLst>
                <a:path w="11541760" h="1645920">
                  <a:moveTo>
                    <a:pt x="1154176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11541760" y="1645920"/>
                  </a:lnTo>
                  <a:lnTo>
                    <a:pt x="1154176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63999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120" y="254000"/>
            <a:ext cx="11541760" cy="1645920"/>
          </a:xfrm>
          <a:prstGeom prst="rect">
            <a:avLst/>
          </a:prstGeom>
        </p:spPr>
        <p:txBody>
          <a:bodyPr vert="horz" wrap="square" lIns="0" tIns="38163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3005"/>
              </a:spcBef>
              <a:tabLst>
                <a:tab pos="4136390" algn="l"/>
              </a:tabLst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r>
              <a:rPr sz="4800" dirty="0">
                <a:solidFill>
                  <a:srgbClr val="8AC4DF"/>
                </a:solidFill>
                <a:latin typeface="Calibri Light"/>
                <a:cs typeface="Calibri Light"/>
              </a:rPr>
              <a:t>	</a:t>
            </a:r>
            <a:r>
              <a:rPr sz="3200" spc="-11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’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d’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2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8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0" y="4917440"/>
            <a:ext cx="1493520" cy="8488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924800" y="2702560"/>
            <a:ext cx="2336800" cy="2692400"/>
            <a:chOff x="7924800" y="2702560"/>
            <a:chExt cx="2336800" cy="2692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800" y="2702560"/>
              <a:ext cx="2336800" cy="1178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240" y="3728720"/>
              <a:ext cx="1676400" cy="166623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2559" y="2743200"/>
            <a:ext cx="1117600" cy="9550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7920" y="4135120"/>
            <a:ext cx="1960879" cy="6604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1200" y="2692400"/>
            <a:ext cx="843280" cy="10363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8000" y="4145279"/>
            <a:ext cx="1361439" cy="4978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64996" y="2123757"/>
            <a:ext cx="85172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9485" algn="l"/>
                <a:tab pos="6875780" algn="l"/>
              </a:tabLst>
            </a:pPr>
            <a:r>
              <a:rPr sz="1600" spc="-10" dirty="0">
                <a:solidFill>
                  <a:srgbClr val="575757"/>
                </a:solidFill>
                <a:latin typeface="Arial MT"/>
                <a:cs typeface="Arial MT"/>
              </a:rPr>
              <a:t>Configuration</a:t>
            </a:r>
            <a:r>
              <a:rPr sz="1600" spc="29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600" spc="40" dirty="0">
                <a:solidFill>
                  <a:srgbClr val="575757"/>
                </a:solidFill>
                <a:latin typeface="Arial MT"/>
                <a:cs typeface="Arial MT"/>
              </a:rPr>
              <a:t>Management	</a:t>
            </a:r>
            <a:r>
              <a:rPr sz="1600" spc="-20" dirty="0">
                <a:solidFill>
                  <a:srgbClr val="575757"/>
                </a:solidFill>
                <a:latin typeface="Arial MT"/>
                <a:cs typeface="Arial MT"/>
              </a:rPr>
              <a:t>Server</a:t>
            </a:r>
            <a:r>
              <a:rPr sz="1600" spc="6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600" spc="30" dirty="0">
                <a:solidFill>
                  <a:srgbClr val="575757"/>
                </a:solidFill>
                <a:latin typeface="Arial MT"/>
                <a:cs typeface="Arial MT"/>
              </a:rPr>
              <a:t>Templating	</a:t>
            </a:r>
            <a:r>
              <a:rPr sz="1600" spc="-30" dirty="0">
                <a:solidFill>
                  <a:srgbClr val="575757"/>
                </a:solidFill>
                <a:latin typeface="Arial MT"/>
                <a:cs typeface="Arial MT"/>
              </a:rPr>
              <a:t>Provisioning</a:t>
            </a:r>
            <a:r>
              <a:rPr sz="1600" spc="22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600" spc="-50" dirty="0">
                <a:solidFill>
                  <a:srgbClr val="575757"/>
                </a:solidFill>
                <a:latin typeface="Arial MT"/>
                <a:cs typeface="Arial MT"/>
              </a:rPr>
              <a:t>Tools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93359" y="5059679"/>
            <a:ext cx="1066800" cy="1463039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7CEB171-C7B2-CBE5-1733-C86863A110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0" y="772158"/>
            <a:ext cx="6096000" cy="6085840"/>
            <a:chOff x="6096000" y="772158"/>
            <a:chExt cx="6096000" cy="6085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4159" y="6441439"/>
              <a:ext cx="1524000" cy="2031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772158"/>
              <a:ext cx="6096000" cy="608583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7550" y="163512"/>
            <a:ext cx="3102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4689" algn="l"/>
              </a:tabLst>
            </a:pPr>
            <a:r>
              <a:rPr sz="2400" spc="-11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2400" spc="20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2400" spc="-30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2400" spc="-5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2400" spc="5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2400" spc="20" dirty="0">
                <a:solidFill>
                  <a:srgbClr val="575757"/>
                </a:solidFill>
                <a:latin typeface="Arial MT"/>
                <a:cs typeface="Arial MT"/>
              </a:rPr>
              <a:t>u</a:t>
            </a:r>
            <a:r>
              <a:rPr sz="2400" spc="75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2400" spc="-3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2400" spc="100" dirty="0">
                <a:solidFill>
                  <a:srgbClr val="575757"/>
                </a:solidFill>
                <a:latin typeface="Arial MT"/>
                <a:cs typeface="Arial MT"/>
              </a:rPr>
              <a:t>u</a:t>
            </a:r>
            <a:r>
              <a:rPr sz="2400" spc="7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e	</a:t>
            </a:r>
            <a:r>
              <a:rPr sz="2400" spc="-13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2400" spc="-19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2400" spc="20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2400" spc="100" dirty="0">
                <a:solidFill>
                  <a:srgbClr val="575757"/>
                </a:solidFill>
                <a:latin typeface="Arial MT"/>
                <a:cs typeface="Arial MT"/>
              </a:rPr>
              <a:t>d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2879" y="772159"/>
            <a:ext cx="5283200" cy="5699760"/>
            <a:chOff x="182879" y="772159"/>
            <a:chExt cx="5283200" cy="56997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79" y="772159"/>
              <a:ext cx="5283200" cy="56997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3199" y="772159"/>
              <a:ext cx="5191760" cy="5628640"/>
            </a:xfrm>
            <a:custGeom>
              <a:avLst/>
              <a:gdLst/>
              <a:ahLst/>
              <a:cxnLst/>
              <a:rect l="l" t="t" r="r" b="b"/>
              <a:pathLst>
                <a:path w="5191760" h="5628640">
                  <a:moveTo>
                    <a:pt x="4955159" y="0"/>
                  </a:moveTo>
                  <a:lnTo>
                    <a:pt x="236435" y="0"/>
                  </a:lnTo>
                  <a:lnTo>
                    <a:pt x="188785" y="4825"/>
                  </a:lnTo>
                  <a:lnTo>
                    <a:pt x="144399" y="18541"/>
                  </a:lnTo>
                  <a:lnTo>
                    <a:pt x="104241" y="40386"/>
                  </a:lnTo>
                  <a:lnTo>
                    <a:pt x="69253" y="69341"/>
                  </a:lnTo>
                  <a:lnTo>
                    <a:pt x="40373" y="104393"/>
                  </a:lnTo>
                  <a:lnTo>
                    <a:pt x="18580" y="144525"/>
                  </a:lnTo>
                  <a:lnTo>
                    <a:pt x="4800" y="188975"/>
                  </a:lnTo>
                  <a:lnTo>
                    <a:pt x="0" y="236600"/>
                  </a:lnTo>
                  <a:lnTo>
                    <a:pt x="0" y="5391658"/>
                  </a:lnTo>
                  <a:lnTo>
                    <a:pt x="4800" y="5439346"/>
                  </a:lnTo>
                  <a:lnTo>
                    <a:pt x="18580" y="5483758"/>
                  </a:lnTo>
                  <a:lnTo>
                    <a:pt x="40373" y="5523941"/>
                  </a:lnTo>
                  <a:lnTo>
                    <a:pt x="69253" y="5558955"/>
                  </a:lnTo>
                  <a:lnTo>
                    <a:pt x="104241" y="5587847"/>
                  </a:lnTo>
                  <a:lnTo>
                    <a:pt x="144399" y="5609666"/>
                  </a:lnTo>
                  <a:lnTo>
                    <a:pt x="188785" y="5623445"/>
                  </a:lnTo>
                  <a:lnTo>
                    <a:pt x="236435" y="5628258"/>
                  </a:lnTo>
                  <a:lnTo>
                    <a:pt x="4955159" y="5628258"/>
                  </a:lnTo>
                  <a:lnTo>
                    <a:pt x="5002784" y="5623445"/>
                  </a:lnTo>
                  <a:lnTo>
                    <a:pt x="5047234" y="5609666"/>
                  </a:lnTo>
                  <a:lnTo>
                    <a:pt x="5087366" y="5587847"/>
                  </a:lnTo>
                  <a:lnTo>
                    <a:pt x="5122418" y="5558955"/>
                  </a:lnTo>
                  <a:lnTo>
                    <a:pt x="5151247" y="5523941"/>
                  </a:lnTo>
                  <a:lnTo>
                    <a:pt x="5173091" y="5483758"/>
                  </a:lnTo>
                  <a:lnTo>
                    <a:pt x="5186807" y="5439346"/>
                  </a:lnTo>
                  <a:lnTo>
                    <a:pt x="5191633" y="5391658"/>
                  </a:lnTo>
                  <a:lnTo>
                    <a:pt x="5191633" y="236600"/>
                  </a:lnTo>
                  <a:lnTo>
                    <a:pt x="5186807" y="188975"/>
                  </a:lnTo>
                  <a:lnTo>
                    <a:pt x="5173091" y="144525"/>
                  </a:lnTo>
                  <a:lnTo>
                    <a:pt x="5151247" y="104393"/>
                  </a:lnTo>
                  <a:lnTo>
                    <a:pt x="5122418" y="69341"/>
                  </a:lnTo>
                  <a:lnTo>
                    <a:pt x="5087366" y="40386"/>
                  </a:lnTo>
                  <a:lnTo>
                    <a:pt x="5047234" y="18541"/>
                  </a:lnTo>
                  <a:lnTo>
                    <a:pt x="5002784" y="4825"/>
                  </a:lnTo>
                  <a:lnTo>
                    <a:pt x="495515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199" y="772159"/>
              <a:ext cx="5191760" cy="396240"/>
            </a:xfrm>
            <a:custGeom>
              <a:avLst/>
              <a:gdLst/>
              <a:ahLst/>
              <a:cxnLst/>
              <a:rect l="l" t="t" r="r" b="b"/>
              <a:pathLst>
                <a:path w="5191760" h="396240">
                  <a:moveTo>
                    <a:pt x="5191633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191633" y="395859"/>
                  </a:lnTo>
                  <a:lnTo>
                    <a:pt x="519163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39391" y="775906"/>
            <a:ext cx="894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2000" spc="28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2</a:t>
            </a:r>
            <a:r>
              <a:rPr sz="2000" spc="-31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165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114" dirty="0">
                <a:solidFill>
                  <a:srgbClr val="7D7D7D"/>
                </a:solidFill>
                <a:latin typeface="Arial MT"/>
                <a:cs typeface="Arial MT"/>
              </a:rPr>
              <a:t>sh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3200" y="863600"/>
            <a:ext cx="5191760" cy="5384800"/>
            <a:chOff x="203200" y="863600"/>
            <a:chExt cx="5191760" cy="53848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600" y="863600"/>
              <a:ext cx="203200" cy="203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3200" y="1178559"/>
              <a:ext cx="5191760" cy="5069840"/>
            </a:xfrm>
            <a:custGeom>
              <a:avLst/>
              <a:gdLst/>
              <a:ahLst/>
              <a:cxnLst/>
              <a:rect l="l" t="t" r="r" b="b"/>
              <a:pathLst>
                <a:path w="5191760" h="5069840">
                  <a:moveTo>
                    <a:pt x="5191633" y="0"/>
                  </a:moveTo>
                  <a:lnTo>
                    <a:pt x="0" y="0"/>
                  </a:lnTo>
                  <a:lnTo>
                    <a:pt x="0" y="5069713"/>
                  </a:lnTo>
                  <a:lnTo>
                    <a:pt x="5191633" y="5069713"/>
                  </a:lnTo>
                  <a:lnTo>
                    <a:pt x="5191633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0670" y="1195704"/>
            <a:ext cx="4987290" cy="502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8F8F8"/>
                </a:solidFill>
                <a:latin typeface="Courier New"/>
                <a:cs typeface="Courier New"/>
              </a:rPr>
              <a:t>#!/bin/bash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IP_ADDRESS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"10.2.2.1"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12700" marR="553720">
              <a:lnSpc>
                <a:spcPct val="100000"/>
              </a:lnSpc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ec2-run-instances</a:t>
            </a:r>
            <a:r>
              <a:rPr sz="1200" i="1" spc="6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--instance-type </a:t>
            </a:r>
            <a:r>
              <a:rPr sz="1200" spc="-7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t2.micro ami-0edab43b6fa892279)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INSTANCE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} |</a:t>
            </a:r>
            <a:r>
              <a:rPr sz="1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's/*INSTANCE</a:t>
            </a:r>
            <a:r>
              <a:rPr sz="1200" spc="1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//'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-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's/</a:t>
            </a:r>
            <a:r>
              <a:rPr sz="1200" spc="-3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.*//'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Wait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for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to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be</a:t>
            </a:r>
            <a:r>
              <a:rPr sz="1200" i="1" spc="7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ready</a:t>
            </a:r>
            <a:endParaRPr sz="1200">
              <a:latin typeface="Courier New"/>
              <a:cs typeface="Courier New"/>
            </a:endParaRPr>
          </a:p>
          <a:p>
            <a:pPr marL="12700" marR="360045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while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!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ec2-describe-instances</a:t>
            </a:r>
            <a:r>
              <a:rPr sz="1200" i="1" spc="8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-1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15" dirty="0">
                <a:solidFill>
                  <a:srgbClr val="C57633"/>
                </a:solidFill>
                <a:latin typeface="Courier New"/>
                <a:cs typeface="Courier New"/>
              </a:rPr>
              <a:t>grep</a:t>
            </a:r>
            <a:r>
              <a:rPr sz="1200" i="1" spc="7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-q </a:t>
            </a:r>
            <a:r>
              <a:rPr sz="1200" spc="-7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"running"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</a:t>
            </a:r>
            <a:endParaRPr sz="1200">
              <a:latin typeface="Courier New"/>
              <a:cs typeface="Courier New"/>
            </a:endParaRPr>
          </a:p>
          <a:p>
            <a:pPr marL="12700" marR="747395" indent="182880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echo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Waiting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for </a:t>
            </a:r>
            <a:r>
              <a:rPr sz="1200" i="1" spc="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 to be ready... </a:t>
            </a:r>
            <a:r>
              <a:rPr sz="1200" spc="-7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done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Check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if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is not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5" dirty="0">
                <a:solidFill>
                  <a:srgbClr val="5F5A5F"/>
                </a:solidFill>
                <a:latin typeface="Courier New"/>
                <a:cs typeface="Courier New"/>
              </a:rPr>
              <a:t>provisioned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 and</a:t>
            </a:r>
            <a:r>
              <a:rPr sz="1200" i="1" spc="5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 marR="278765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if</a:t>
            </a:r>
            <a:r>
              <a:rPr sz="1200" spc="-10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!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ec2-describe-instances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grep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-q </a:t>
            </a:r>
            <a:r>
              <a:rPr sz="1200" spc="-7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"running"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)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]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;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then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-1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</a:t>
            </a:r>
            <a:r>
              <a:rPr sz="1200" spc="7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stopped.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fi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ec2-associate-address</a:t>
            </a:r>
            <a:r>
              <a:rPr sz="1200" i="1" spc="-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$IP_ADDRESS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-i</a:t>
            </a:r>
            <a:r>
              <a:rPr sz="1200" spc="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6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was created</a:t>
            </a:r>
            <a:r>
              <a:rPr sz="1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successfully!!!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127196C-1F78-61F1-C6DD-A2C4B96356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6480" y="4572000"/>
            <a:ext cx="3505200" cy="2286000"/>
            <a:chOff x="8666480" y="4572000"/>
            <a:chExt cx="3505200" cy="228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4160" y="6441439"/>
              <a:ext cx="1524000" cy="2031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66480" y="4572000"/>
              <a:ext cx="3505200" cy="2286000"/>
            </a:xfrm>
            <a:custGeom>
              <a:avLst/>
              <a:gdLst/>
              <a:ahLst/>
              <a:cxnLst/>
              <a:rect l="l" t="t" r="r" b="b"/>
              <a:pathLst>
                <a:path w="3505200" h="2286000">
                  <a:moveTo>
                    <a:pt x="35052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3505200" y="22860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7550" y="163512"/>
            <a:ext cx="3102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4689" algn="l"/>
              </a:tabLst>
            </a:pPr>
            <a:r>
              <a:rPr sz="2400" spc="-11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2400" spc="20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2400" spc="-30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2400" spc="-5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2400" spc="5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2400" spc="20" dirty="0">
                <a:solidFill>
                  <a:srgbClr val="575757"/>
                </a:solidFill>
                <a:latin typeface="Arial MT"/>
                <a:cs typeface="Arial MT"/>
              </a:rPr>
              <a:t>u</a:t>
            </a:r>
            <a:r>
              <a:rPr sz="2400" spc="75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2400" spc="-3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2400" spc="100" dirty="0">
                <a:solidFill>
                  <a:srgbClr val="575757"/>
                </a:solidFill>
                <a:latin typeface="Arial MT"/>
                <a:cs typeface="Arial MT"/>
              </a:rPr>
              <a:t>u</a:t>
            </a:r>
            <a:r>
              <a:rPr sz="2400" spc="7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e	</a:t>
            </a:r>
            <a:r>
              <a:rPr sz="2400" spc="-13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2400" spc="-19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2400" spc="20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2400" spc="100" dirty="0">
                <a:solidFill>
                  <a:srgbClr val="575757"/>
                </a:solidFill>
                <a:latin typeface="Arial MT"/>
                <a:cs typeface="Arial MT"/>
              </a:rPr>
              <a:t>d</a:t>
            </a:r>
            <a:r>
              <a:rPr sz="24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2879" y="772159"/>
            <a:ext cx="5283200" cy="5699760"/>
            <a:chOff x="182879" y="772159"/>
            <a:chExt cx="5283200" cy="5699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79" y="772159"/>
              <a:ext cx="5283200" cy="56997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3199" y="772159"/>
              <a:ext cx="5191760" cy="5628640"/>
            </a:xfrm>
            <a:custGeom>
              <a:avLst/>
              <a:gdLst/>
              <a:ahLst/>
              <a:cxnLst/>
              <a:rect l="l" t="t" r="r" b="b"/>
              <a:pathLst>
                <a:path w="5191760" h="5628640">
                  <a:moveTo>
                    <a:pt x="4955159" y="0"/>
                  </a:moveTo>
                  <a:lnTo>
                    <a:pt x="236435" y="0"/>
                  </a:lnTo>
                  <a:lnTo>
                    <a:pt x="188785" y="4825"/>
                  </a:lnTo>
                  <a:lnTo>
                    <a:pt x="144399" y="18541"/>
                  </a:lnTo>
                  <a:lnTo>
                    <a:pt x="104241" y="40386"/>
                  </a:lnTo>
                  <a:lnTo>
                    <a:pt x="69253" y="69341"/>
                  </a:lnTo>
                  <a:lnTo>
                    <a:pt x="40373" y="104393"/>
                  </a:lnTo>
                  <a:lnTo>
                    <a:pt x="18580" y="144525"/>
                  </a:lnTo>
                  <a:lnTo>
                    <a:pt x="4800" y="188975"/>
                  </a:lnTo>
                  <a:lnTo>
                    <a:pt x="0" y="236600"/>
                  </a:lnTo>
                  <a:lnTo>
                    <a:pt x="0" y="5391658"/>
                  </a:lnTo>
                  <a:lnTo>
                    <a:pt x="4800" y="5439346"/>
                  </a:lnTo>
                  <a:lnTo>
                    <a:pt x="18580" y="5483758"/>
                  </a:lnTo>
                  <a:lnTo>
                    <a:pt x="40373" y="5523941"/>
                  </a:lnTo>
                  <a:lnTo>
                    <a:pt x="69253" y="5558955"/>
                  </a:lnTo>
                  <a:lnTo>
                    <a:pt x="104241" y="5587847"/>
                  </a:lnTo>
                  <a:lnTo>
                    <a:pt x="144399" y="5609666"/>
                  </a:lnTo>
                  <a:lnTo>
                    <a:pt x="188785" y="5623445"/>
                  </a:lnTo>
                  <a:lnTo>
                    <a:pt x="236435" y="5628258"/>
                  </a:lnTo>
                  <a:lnTo>
                    <a:pt x="4955159" y="5628258"/>
                  </a:lnTo>
                  <a:lnTo>
                    <a:pt x="5002784" y="5623445"/>
                  </a:lnTo>
                  <a:lnTo>
                    <a:pt x="5047234" y="5609666"/>
                  </a:lnTo>
                  <a:lnTo>
                    <a:pt x="5087366" y="5587847"/>
                  </a:lnTo>
                  <a:lnTo>
                    <a:pt x="5122418" y="5558955"/>
                  </a:lnTo>
                  <a:lnTo>
                    <a:pt x="5151247" y="5523941"/>
                  </a:lnTo>
                  <a:lnTo>
                    <a:pt x="5173091" y="5483758"/>
                  </a:lnTo>
                  <a:lnTo>
                    <a:pt x="5186807" y="5439346"/>
                  </a:lnTo>
                  <a:lnTo>
                    <a:pt x="5191633" y="5391658"/>
                  </a:lnTo>
                  <a:lnTo>
                    <a:pt x="5191633" y="236600"/>
                  </a:lnTo>
                  <a:lnTo>
                    <a:pt x="5186807" y="188975"/>
                  </a:lnTo>
                  <a:lnTo>
                    <a:pt x="5173091" y="144525"/>
                  </a:lnTo>
                  <a:lnTo>
                    <a:pt x="5151247" y="104393"/>
                  </a:lnTo>
                  <a:lnTo>
                    <a:pt x="5122418" y="69341"/>
                  </a:lnTo>
                  <a:lnTo>
                    <a:pt x="5087366" y="40386"/>
                  </a:lnTo>
                  <a:lnTo>
                    <a:pt x="5047234" y="18541"/>
                  </a:lnTo>
                  <a:lnTo>
                    <a:pt x="5002784" y="4825"/>
                  </a:lnTo>
                  <a:lnTo>
                    <a:pt x="495515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199" y="772159"/>
              <a:ext cx="5191760" cy="396240"/>
            </a:xfrm>
            <a:custGeom>
              <a:avLst/>
              <a:gdLst/>
              <a:ahLst/>
              <a:cxnLst/>
              <a:rect l="l" t="t" r="r" b="b"/>
              <a:pathLst>
                <a:path w="5191760" h="396240">
                  <a:moveTo>
                    <a:pt x="5191633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191633" y="395859"/>
                  </a:lnTo>
                  <a:lnTo>
                    <a:pt x="519163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39391" y="775906"/>
            <a:ext cx="894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2000" spc="28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2</a:t>
            </a:r>
            <a:r>
              <a:rPr sz="2000" spc="-31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165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114" dirty="0">
                <a:solidFill>
                  <a:srgbClr val="7D7D7D"/>
                </a:solidFill>
                <a:latin typeface="Arial MT"/>
                <a:cs typeface="Arial MT"/>
              </a:rPr>
              <a:t>sh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3200" y="863600"/>
            <a:ext cx="5191760" cy="5384800"/>
            <a:chOff x="203200" y="863600"/>
            <a:chExt cx="5191760" cy="53848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863600"/>
              <a:ext cx="203200" cy="203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3200" y="1178559"/>
              <a:ext cx="5191760" cy="5069840"/>
            </a:xfrm>
            <a:custGeom>
              <a:avLst/>
              <a:gdLst/>
              <a:ahLst/>
              <a:cxnLst/>
              <a:rect l="l" t="t" r="r" b="b"/>
              <a:pathLst>
                <a:path w="5191760" h="5069840">
                  <a:moveTo>
                    <a:pt x="5191633" y="0"/>
                  </a:moveTo>
                  <a:lnTo>
                    <a:pt x="0" y="0"/>
                  </a:lnTo>
                  <a:lnTo>
                    <a:pt x="0" y="5069713"/>
                  </a:lnTo>
                  <a:lnTo>
                    <a:pt x="5191633" y="5069713"/>
                  </a:lnTo>
                  <a:lnTo>
                    <a:pt x="5191633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0670" y="1195704"/>
            <a:ext cx="4987290" cy="502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8F8F8"/>
                </a:solidFill>
                <a:latin typeface="Courier New"/>
                <a:cs typeface="Courier New"/>
              </a:rPr>
              <a:t>#!/bin/bash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IP_ADDRESS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"10.2.2.1"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12700" marR="553720">
              <a:lnSpc>
                <a:spcPct val="100000"/>
              </a:lnSpc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ec2-run-instances</a:t>
            </a:r>
            <a:r>
              <a:rPr sz="1200" i="1" spc="6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--instance-type </a:t>
            </a:r>
            <a:r>
              <a:rPr sz="1200" spc="-7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t2.micro ami-0edab43b6fa892279)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INSTANCE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} |</a:t>
            </a:r>
            <a:r>
              <a:rPr sz="1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's/*INSTANCE</a:t>
            </a:r>
            <a:r>
              <a:rPr sz="1200" spc="1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//'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-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's/</a:t>
            </a:r>
            <a:r>
              <a:rPr sz="1200" spc="-3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.*//'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Wait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for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to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be</a:t>
            </a:r>
            <a:r>
              <a:rPr sz="1200" i="1" spc="7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ready</a:t>
            </a:r>
            <a:endParaRPr sz="1200">
              <a:latin typeface="Courier New"/>
              <a:cs typeface="Courier New"/>
            </a:endParaRPr>
          </a:p>
          <a:p>
            <a:pPr marL="12700" marR="360045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while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!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ec2-describe-instances</a:t>
            </a:r>
            <a:r>
              <a:rPr sz="1200" i="1" spc="8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-1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15" dirty="0">
                <a:solidFill>
                  <a:srgbClr val="C57633"/>
                </a:solidFill>
                <a:latin typeface="Courier New"/>
                <a:cs typeface="Courier New"/>
              </a:rPr>
              <a:t>grep</a:t>
            </a:r>
            <a:r>
              <a:rPr sz="1200" i="1" spc="7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-q </a:t>
            </a:r>
            <a:r>
              <a:rPr sz="1200" spc="-7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"running"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</a:t>
            </a:r>
            <a:endParaRPr sz="1200">
              <a:latin typeface="Courier New"/>
              <a:cs typeface="Courier New"/>
            </a:endParaRPr>
          </a:p>
          <a:p>
            <a:pPr marL="12700" marR="747395" indent="182880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echo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Waiting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for </a:t>
            </a:r>
            <a:r>
              <a:rPr sz="1200" i="1" spc="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 to be ready... </a:t>
            </a:r>
            <a:r>
              <a:rPr sz="1200" spc="-7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done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Check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if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is not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5" dirty="0">
                <a:solidFill>
                  <a:srgbClr val="5F5A5F"/>
                </a:solidFill>
                <a:latin typeface="Courier New"/>
                <a:cs typeface="Courier New"/>
              </a:rPr>
              <a:t>provisioned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 and</a:t>
            </a:r>
            <a:r>
              <a:rPr sz="1200" i="1" spc="5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 marR="278765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if</a:t>
            </a:r>
            <a:r>
              <a:rPr sz="1200" spc="-10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!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ec2-describe-instances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grep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-q </a:t>
            </a:r>
            <a:r>
              <a:rPr sz="1200" spc="-7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"running"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)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]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;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then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-1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</a:t>
            </a:r>
            <a:r>
              <a:rPr sz="1200" spc="7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stopped.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fi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ec2-associate-address</a:t>
            </a:r>
            <a:r>
              <a:rPr sz="1200" i="1" spc="-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$IP_ADDRESS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-i</a:t>
            </a:r>
            <a:r>
              <a:rPr sz="1200" spc="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6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was created</a:t>
            </a:r>
            <a:r>
              <a:rPr sz="1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successfully!!!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5679" y="772159"/>
            <a:ext cx="5283200" cy="3098800"/>
            <a:chOff x="6075679" y="772159"/>
            <a:chExt cx="5283200" cy="309880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5679" y="772159"/>
              <a:ext cx="5283200" cy="30988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95999" y="772159"/>
              <a:ext cx="5191760" cy="3027680"/>
            </a:xfrm>
            <a:custGeom>
              <a:avLst/>
              <a:gdLst/>
              <a:ahLst/>
              <a:cxnLst/>
              <a:rect l="l" t="t" r="r" b="b"/>
              <a:pathLst>
                <a:path w="5191759" h="3027679">
                  <a:moveTo>
                    <a:pt x="5053710" y="0"/>
                  </a:moveTo>
                  <a:lnTo>
                    <a:pt x="137922" y="0"/>
                  </a:lnTo>
                  <a:lnTo>
                    <a:pt x="94361" y="6985"/>
                  </a:lnTo>
                  <a:lnTo>
                    <a:pt x="56387" y="26542"/>
                  </a:lnTo>
                  <a:lnTo>
                    <a:pt x="26542" y="56387"/>
                  </a:lnTo>
                  <a:lnTo>
                    <a:pt x="6985" y="94234"/>
                  </a:lnTo>
                  <a:lnTo>
                    <a:pt x="0" y="137922"/>
                  </a:lnTo>
                  <a:lnTo>
                    <a:pt x="0" y="2889631"/>
                  </a:lnTo>
                  <a:lnTo>
                    <a:pt x="6985" y="2933191"/>
                  </a:lnTo>
                  <a:lnTo>
                    <a:pt x="26542" y="2971165"/>
                  </a:lnTo>
                  <a:lnTo>
                    <a:pt x="56387" y="3001010"/>
                  </a:lnTo>
                  <a:lnTo>
                    <a:pt x="94361" y="3020567"/>
                  </a:lnTo>
                  <a:lnTo>
                    <a:pt x="137922" y="3027553"/>
                  </a:lnTo>
                  <a:lnTo>
                    <a:pt x="5053710" y="3027553"/>
                  </a:lnTo>
                  <a:lnTo>
                    <a:pt x="5097272" y="3020567"/>
                  </a:lnTo>
                  <a:lnTo>
                    <a:pt x="5135245" y="3001010"/>
                  </a:lnTo>
                  <a:lnTo>
                    <a:pt x="5165090" y="2971165"/>
                  </a:lnTo>
                  <a:lnTo>
                    <a:pt x="5184648" y="2933191"/>
                  </a:lnTo>
                  <a:lnTo>
                    <a:pt x="5191633" y="2889631"/>
                  </a:lnTo>
                  <a:lnTo>
                    <a:pt x="5191633" y="137922"/>
                  </a:lnTo>
                  <a:lnTo>
                    <a:pt x="5184648" y="94234"/>
                  </a:lnTo>
                  <a:lnTo>
                    <a:pt x="5165090" y="56387"/>
                  </a:lnTo>
                  <a:lnTo>
                    <a:pt x="5135245" y="26542"/>
                  </a:lnTo>
                  <a:lnTo>
                    <a:pt x="5097272" y="6985"/>
                  </a:lnTo>
                  <a:lnTo>
                    <a:pt x="505371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5999" y="772159"/>
              <a:ext cx="5191760" cy="396240"/>
            </a:xfrm>
            <a:custGeom>
              <a:avLst/>
              <a:gdLst/>
              <a:ahLst/>
              <a:cxnLst/>
              <a:rect l="l" t="t" r="r" b="b"/>
              <a:pathLst>
                <a:path w="5191759" h="396240">
                  <a:moveTo>
                    <a:pt x="5191633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191633" y="395859"/>
                  </a:lnTo>
                  <a:lnTo>
                    <a:pt x="519163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96000" y="772159"/>
            <a:ext cx="5191760" cy="3962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19380" algn="ctr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20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000" spc="-31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2000" spc="-28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245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48400" y="863600"/>
            <a:ext cx="4856480" cy="1595120"/>
            <a:chOff x="6248400" y="863600"/>
            <a:chExt cx="4856480" cy="159512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400" y="863600"/>
              <a:ext cx="203200" cy="2032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48400" y="1381759"/>
              <a:ext cx="4856480" cy="1076960"/>
            </a:xfrm>
            <a:custGeom>
              <a:avLst/>
              <a:gdLst/>
              <a:ahLst/>
              <a:cxnLst/>
              <a:rect l="l" t="t" r="r" b="b"/>
              <a:pathLst>
                <a:path w="4856480" h="1076960">
                  <a:moveTo>
                    <a:pt x="4856226" y="0"/>
                  </a:moveTo>
                  <a:lnTo>
                    <a:pt x="0" y="0"/>
                  </a:lnTo>
                  <a:lnTo>
                    <a:pt x="0" y="1076578"/>
                  </a:lnTo>
                  <a:lnTo>
                    <a:pt x="4856226" y="1076578"/>
                  </a:lnTo>
                  <a:lnTo>
                    <a:pt x="485622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29045" y="1395666"/>
            <a:ext cx="45485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91635" algn="l"/>
              </a:tabLst>
            </a:pPr>
            <a:r>
              <a:rPr sz="1600" spc="55" dirty="0">
                <a:solidFill>
                  <a:srgbClr val="549CD4"/>
                </a:solidFill>
                <a:latin typeface="Arial MT"/>
                <a:cs typeface="Arial MT"/>
              </a:rPr>
              <a:t>resource</a:t>
            </a:r>
            <a:r>
              <a:rPr sz="1600" spc="375" dirty="0">
                <a:solidFill>
                  <a:srgbClr val="549CD4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600" spc="65" dirty="0">
                <a:solidFill>
                  <a:srgbClr val="88F492"/>
                </a:solidFill>
                <a:latin typeface="Arial MT"/>
                <a:cs typeface="Arial MT"/>
              </a:rPr>
              <a:t>aws_instance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600" spc="51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"webserver"</a:t>
            </a:r>
            <a:r>
              <a:rPr sz="1600" spc="47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808080"/>
                </a:solidFill>
                <a:latin typeface="Arial MT"/>
                <a:cs typeface="Arial MT"/>
              </a:rPr>
              <a:t>{	</a:t>
            </a:r>
            <a:r>
              <a:rPr sz="1600" spc="-25" dirty="0">
                <a:solidFill>
                  <a:srgbClr val="D2D2D2"/>
                </a:solidFill>
                <a:latin typeface="Arial MT"/>
                <a:cs typeface="Arial MT"/>
              </a:rPr>
              <a:t>ami</a:t>
            </a:r>
            <a:endParaRPr sz="1600">
              <a:latin typeface="Arial MT"/>
              <a:cs typeface="Arial MT"/>
            </a:endParaRPr>
          </a:p>
          <a:p>
            <a:pPr marL="236220" marR="5080" indent="1555750">
              <a:lnSpc>
                <a:spcPct val="100000"/>
              </a:lnSpc>
              <a:spcBef>
                <a:spcPts val="5"/>
              </a:spcBef>
              <a:tabLst>
                <a:tab pos="1740535" algn="l"/>
              </a:tabLst>
            </a:pPr>
            <a:r>
              <a:rPr sz="1600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600" spc="-10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"a</a:t>
            </a:r>
            <a:r>
              <a:rPr sz="1600" spc="20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1600" spc="50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1600" spc="105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0edab43b</a:t>
            </a:r>
            <a:r>
              <a:rPr sz="1600" spc="-15" dirty="0">
                <a:solidFill>
                  <a:srgbClr val="CE9178"/>
                </a:solidFill>
                <a:latin typeface="Arial MT"/>
                <a:cs typeface="Arial MT"/>
              </a:rPr>
              <a:t>6</a:t>
            </a:r>
            <a:r>
              <a:rPr sz="1600" spc="110" dirty="0">
                <a:solidFill>
                  <a:srgbClr val="CE9178"/>
                </a:solidFill>
                <a:latin typeface="Arial MT"/>
                <a:cs typeface="Arial MT"/>
              </a:rPr>
              <a:t>f</a:t>
            </a:r>
            <a:r>
              <a:rPr sz="1600" spc="-1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89</a:t>
            </a:r>
            <a:r>
              <a:rPr sz="1600" spc="-15" dirty="0">
                <a:solidFill>
                  <a:srgbClr val="CE9178"/>
                </a:solidFill>
                <a:latin typeface="Arial MT"/>
                <a:cs typeface="Arial MT"/>
              </a:rPr>
              <a:t>2</a:t>
            </a:r>
            <a:r>
              <a:rPr sz="1600" spc="65" dirty="0">
                <a:solidFill>
                  <a:srgbClr val="CE9178"/>
                </a:solidFill>
                <a:latin typeface="Arial MT"/>
                <a:cs typeface="Arial MT"/>
              </a:rPr>
              <a:t>279"  </a:t>
            </a:r>
            <a:r>
              <a:rPr sz="1600" spc="40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D2D2D2"/>
                </a:solidFill>
                <a:latin typeface="Arial MT"/>
                <a:cs typeface="Arial MT"/>
              </a:rPr>
              <a:t>n</a:t>
            </a:r>
            <a:r>
              <a:rPr sz="1600" spc="80" dirty="0">
                <a:solidFill>
                  <a:srgbClr val="D2D2D2"/>
                </a:solidFill>
                <a:latin typeface="Arial MT"/>
                <a:cs typeface="Arial MT"/>
              </a:rPr>
              <a:t>s</a:t>
            </a:r>
            <a:r>
              <a:rPr sz="1600" spc="110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600" spc="70" dirty="0">
                <a:solidFill>
                  <a:srgbClr val="D2D2D2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D2D2D2"/>
                </a:solidFill>
                <a:latin typeface="Arial MT"/>
                <a:cs typeface="Arial MT"/>
              </a:rPr>
              <a:t>n</a:t>
            </a:r>
            <a:r>
              <a:rPr sz="1600" spc="80" dirty="0">
                <a:solidFill>
                  <a:srgbClr val="D2D2D2"/>
                </a:solidFill>
                <a:latin typeface="Arial MT"/>
                <a:cs typeface="Arial MT"/>
              </a:rPr>
              <a:t>c</a:t>
            </a:r>
            <a:r>
              <a:rPr sz="1600" spc="150" dirty="0">
                <a:solidFill>
                  <a:srgbClr val="D2D2D2"/>
                </a:solidFill>
                <a:latin typeface="Arial MT"/>
                <a:cs typeface="Arial MT"/>
              </a:rPr>
              <a:t>e</a:t>
            </a:r>
            <a:r>
              <a:rPr sz="1600" spc="70" dirty="0">
                <a:solidFill>
                  <a:srgbClr val="D2D2D2"/>
                </a:solidFill>
                <a:latin typeface="Arial MT"/>
                <a:cs typeface="Arial MT"/>
              </a:rPr>
              <a:t>_</a:t>
            </a:r>
            <a:r>
              <a:rPr sz="1600" spc="110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600" spc="160" dirty="0">
                <a:solidFill>
                  <a:srgbClr val="D2D2D2"/>
                </a:solidFill>
                <a:latin typeface="Arial MT"/>
                <a:cs typeface="Arial MT"/>
              </a:rPr>
              <a:t>y</a:t>
            </a:r>
            <a:r>
              <a:rPr sz="1600" spc="70" dirty="0">
                <a:solidFill>
                  <a:srgbClr val="D2D2D2"/>
                </a:solidFill>
                <a:latin typeface="Arial MT"/>
                <a:cs typeface="Arial MT"/>
              </a:rPr>
              <a:t>p</a:t>
            </a:r>
            <a:r>
              <a:rPr sz="1600" dirty="0">
                <a:solidFill>
                  <a:srgbClr val="D2D2D2"/>
                </a:solidFill>
                <a:latin typeface="Arial MT"/>
                <a:cs typeface="Arial MT"/>
              </a:rPr>
              <a:t>e	=</a:t>
            </a:r>
            <a:r>
              <a:rPr sz="1600" spc="14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600" spc="-30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1600" spc="-254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CE9178"/>
                </a:solidFill>
                <a:latin typeface="Arial MT"/>
                <a:cs typeface="Arial MT"/>
              </a:rPr>
              <a:t>2</a:t>
            </a:r>
            <a:r>
              <a:rPr sz="1600" spc="-30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CE9178"/>
                </a:solidFill>
                <a:latin typeface="Arial MT"/>
                <a:cs typeface="Arial MT"/>
              </a:rPr>
              <a:t>.</a:t>
            </a:r>
            <a:r>
              <a:rPr sz="1600" spc="-254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600" spc="100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1600" spc="120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1600" spc="155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1600" spc="180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1600" spc="145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160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29045" y="2128456"/>
            <a:ext cx="939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08080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97EECE2E-508C-E0AE-E211-30F80EA4E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5195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1990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solidFill>
                  <a:srgbClr val="2E5496"/>
                </a:solidFill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0" dirty="0">
                <a:latin typeface="Calibri"/>
                <a:cs typeface="Calibri"/>
              </a:rPr>
              <a:t> 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7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ss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FCD6C39D-F8AE-3E34-E8F5-75ABE9E101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7545" y="719772"/>
            <a:ext cx="5683250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50" spc="6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850" spc="-26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850" spc="-2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850" spc="-1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850" spc="-5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850" spc="-6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850" spc="-3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850" spc="-11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85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850" spc="-6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85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85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850" spc="-3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85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85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850" spc="2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850" spc="-5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850" spc="-95" dirty="0">
                <a:solidFill>
                  <a:srgbClr val="FFFFFF"/>
                </a:solidFill>
                <a:latin typeface="Calibri Light"/>
                <a:cs typeface="Calibri Light"/>
              </a:rPr>
              <a:t>AF</a:t>
            </a:r>
            <a:r>
              <a:rPr sz="3850" spc="-4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850" spc="-5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850" spc="-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endParaRPr sz="385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196" y="2031424"/>
            <a:ext cx="9636556" cy="45393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2250D6-323A-4D38-B073-0BB968B7A7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81220" y="781685"/>
            <a:ext cx="62083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3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RR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3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17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AN</a:t>
            </a:r>
            <a:r>
              <a:rPr sz="3200" spc="-27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S)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74065" y="2064385"/>
            <a:ext cx="4710430" cy="4314190"/>
            <a:chOff x="774065" y="2064385"/>
            <a:chExt cx="4710430" cy="4314190"/>
          </a:xfrm>
        </p:grpSpPr>
        <p:sp>
          <p:nvSpPr>
            <p:cNvPr id="6" name="object 6"/>
            <p:cNvSpPr/>
            <p:nvPr/>
          </p:nvSpPr>
          <p:spPr>
            <a:xfrm>
              <a:off x="777239" y="2067559"/>
              <a:ext cx="4704080" cy="4307840"/>
            </a:xfrm>
            <a:custGeom>
              <a:avLst/>
              <a:gdLst/>
              <a:ahLst/>
              <a:cxnLst/>
              <a:rect l="l" t="t" r="r" b="b"/>
              <a:pathLst>
                <a:path w="4704080" h="4307840">
                  <a:moveTo>
                    <a:pt x="0" y="4307840"/>
                  </a:moveTo>
                  <a:lnTo>
                    <a:pt x="4703699" y="4307840"/>
                  </a:lnTo>
                  <a:lnTo>
                    <a:pt x="4703699" y="0"/>
                  </a:lnTo>
                  <a:lnTo>
                    <a:pt x="0" y="0"/>
                  </a:lnTo>
                  <a:lnTo>
                    <a:pt x="0" y="4307840"/>
                  </a:lnTo>
                  <a:close/>
                </a:path>
              </a:pathLst>
            </a:custGeom>
            <a:ln w="634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909" y="2935261"/>
              <a:ext cx="3979949" cy="253839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66840" y="3109785"/>
            <a:ext cx="3679825" cy="214185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994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55" dirty="0">
                <a:solidFill>
                  <a:srgbClr val="1C1C1C"/>
                </a:solidFill>
                <a:latin typeface="Trebuchet MS"/>
                <a:cs typeface="Trebuchet MS"/>
              </a:rPr>
              <a:t>M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50" dirty="0">
                <a:solidFill>
                  <a:srgbClr val="1C1C1C"/>
                </a:solidFill>
                <a:latin typeface="Trebuchet MS"/>
                <a:cs typeface="Trebuchet MS"/>
              </a:rPr>
              <a:t>-</a:t>
            </a:r>
            <a:r>
              <a:rPr sz="1650" spc="-35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1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50" dirty="0">
                <a:solidFill>
                  <a:srgbClr val="1C1C1C"/>
                </a:solidFill>
                <a:latin typeface="Trebuchet MS"/>
                <a:cs typeface="Trebuchet MS"/>
              </a:rPr>
              <a:t>(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30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70" dirty="0">
                <a:solidFill>
                  <a:srgbClr val="1C1C1C"/>
                </a:solidFill>
                <a:latin typeface="Trebuchet MS"/>
                <a:cs typeface="Trebuchet MS"/>
              </a:rPr>
              <a:t>m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p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p</a:t>
            </a:r>
            <a:r>
              <a:rPr sz="1650" spc="-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1C1C1C"/>
                </a:solidFill>
                <a:latin typeface="Trebuchet MS"/>
                <a:cs typeface="Trebuchet MS"/>
              </a:rPr>
              <a:t>v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-35" dirty="0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)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Gratuit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35" dirty="0">
                <a:solidFill>
                  <a:srgbClr val="1C1C1C"/>
                </a:solidFill>
                <a:latin typeface="Trebuchet MS"/>
                <a:cs typeface="Trebuchet MS"/>
              </a:rPr>
              <a:t>g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35" dirty="0">
                <a:solidFill>
                  <a:srgbClr val="1C1C1C"/>
                </a:solidFill>
                <a:latin typeface="Trebuchet MS"/>
                <a:cs typeface="Trebuchet MS"/>
              </a:rPr>
              <a:t>g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3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30" dirty="0">
                <a:solidFill>
                  <a:srgbClr val="1C1C1C"/>
                </a:solidFill>
                <a:latin typeface="Trebuchet MS"/>
                <a:cs typeface="Trebuchet MS"/>
              </a:rPr>
              <a:t>f</a:t>
            </a:r>
            <a:r>
              <a:rPr sz="1650" spc="-15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80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-15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70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14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à</a:t>
            </a:r>
            <a:r>
              <a:rPr sz="1650" spc="-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Extensible</a:t>
            </a:r>
            <a:endParaRPr sz="1650" dirty="0">
              <a:latin typeface="Trebuchet MS"/>
              <a:cs typeface="Trebuchet MS"/>
            </a:endParaRPr>
          </a:p>
          <a:p>
            <a:pPr marL="195580" marR="5080" indent="-183515">
              <a:lnSpc>
                <a:spcPct val="101200"/>
              </a:lnSpc>
              <a:spcBef>
                <a:spcPts val="96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0" dirty="0" err="1">
                <a:solidFill>
                  <a:srgbClr val="1C1C1C"/>
                </a:solidFill>
                <a:latin typeface="Trebuchet MS"/>
                <a:cs typeface="Trebuchet MS"/>
              </a:rPr>
              <a:t>S’intégre</a:t>
            </a:r>
            <a:r>
              <a:rPr sz="1650" spc="-3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lang="fr-FR" sz="1650" spc="-3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avec</a:t>
            </a:r>
            <a:r>
              <a:rPr sz="1650" spc="-2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lang="fr-FR" sz="1650" spc="-2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les</a:t>
            </a:r>
            <a:r>
              <a:rPr sz="1650" spc="-5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outils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5" dirty="0">
                <a:solidFill>
                  <a:srgbClr val="1C1C1C"/>
                </a:solidFill>
                <a:latin typeface="Trebuchet MS"/>
                <a:cs typeface="Trebuchet MS"/>
              </a:rPr>
              <a:t>de</a:t>
            </a:r>
            <a:r>
              <a:rPr sz="1650" spc="-21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Configuration </a:t>
            </a:r>
            <a:r>
              <a:rPr sz="1650" spc="-484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85" dirty="0">
                <a:solidFill>
                  <a:srgbClr val="1C1C1C"/>
                </a:solidFill>
                <a:latin typeface="Trebuchet MS"/>
                <a:cs typeface="Trebuchet MS"/>
              </a:rPr>
              <a:t>Management</a:t>
            </a:r>
            <a:endParaRPr sz="16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64B9ABF-ABF7-2C34-D3B1-606AED3E6E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7545" y="781685"/>
            <a:ext cx="49060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8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lé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072639"/>
            <a:ext cx="8229600" cy="44982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E56B-0E81-4B70-6DE4-9D27B0C786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7545" y="781685"/>
            <a:ext cx="398970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ll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2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er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ra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480" y="2280161"/>
            <a:ext cx="10676739" cy="43013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4DBBBD-572A-440D-5FDD-1ED326494D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0245" y="781685"/>
            <a:ext cx="40627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TP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0</a:t>
            </a:r>
            <a:r>
              <a:rPr sz="3200" spc="-1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8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3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60045" indent="-183515">
              <a:lnSpc>
                <a:spcPct val="100000"/>
              </a:lnSpc>
              <a:spcBef>
                <a:spcPts val="1065"/>
              </a:spcBef>
              <a:buClr>
                <a:srgbClr val="242424"/>
              </a:buClr>
              <a:buFont typeface="Arial MT"/>
              <a:buChar char="◦"/>
              <a:tabLst>
                <a:tab pos="360680" algn="l"/>
              </a:tabLst>
            </a:pPr>
            <a:r>
              <a:rPr spc="-5" dirty="0"/>
              <a:t>C</a:t>
            </a:r>
            <a:r>
              <a:rPr spc="20" dirty="0"/>
              <a:t>r</a:t>
            </a:r>
            <a:r>
              <a:rPr spc="25" dirty="0"/>
              <a:t>ée</a:t>
            </a:r>
            <a:r>
              <a:rPr dirty="0"/>
              <a:t>z</a:t>
            </a:r>
            <a:r>
              <a:rPr spc="-185" dirty="0"/>
              <a:t> </a:t>
            </a:r>
            <a:r>
              <a:rPr spc="-55" dirty="0"/>
              <a:t>u</a:t>
            </a:r>
            <a:r>
              <a:rPr dirty="0"/>
              <a:t>n</a:t>
            </a:r>
            <a:r>
              <a:rPr spc="-260" dirty="0"/>
              <a:t> </a:t>
            </a:r>
            <a:r>
              <a:rPr spc="-110" dirty="0"/>
              <a:t>c</a:t>
            </a:r>
            <a:r>
              <a:rPr spc="-114" dirty="0"/>
              <a:t>o</a:t>
            </a:r>
            <a:r>
              <a:rPr spc="-65" dirty="0"/>
              <a:t>m</a:t>
            </a:r>
            <a:r>
              <a:rPr spc="-75" dirty="0"/>
              <a:t>pt</a:t>
            </a:r>
            <a:r>
              <a:rPr dirty="0"/>
              <a:t>e</a:t>
            </a:r>
            <a:r>
              <a:rPr spc="-265" dirty="0"/>
              <a:t> </a:t>
            </a:r>
            <a:r>
              <a:rPr spc="-65" dirty="0"/>
              <a:t>A</a:t>
            </a:r>
            <a:r>
              <a:rPr spc="50" dirty="0"/>
              <a:t>W</a:t>
            </a:r>
            <a:r>
              <a:rPr dirty="0"/>
              <a:t>S</a:t>
            </a:r>
            <a:r>
              <a:rPr spc="-125" dirty="0"/>
              <a:t> </a:t>
            </a:r>
            <a:r>
              <a:rPr spc="-50" dirty="0"/>
              <a:t>g</a:t>
            </a:r>
            <a:r>
              <a:rPr spc="-60" dirty="0"/>
              <a:t>r</a:t>
            </a:r>
            <a:r>
              <a:rPr spc="-95" dirty="0"/>
              <a:t>a</a:t>
            </a:r>
            <a:r>
              <a:rPr spc="-75" dirty="0"/>
              <a:t>t</a:t>
            </a:r>
            <a:r>
              <a:rPr spc="-55" dirty="0"/>
              <a:t>u</a:t>
            </a:r>
            <a:r>
              <a:rPr spc="-95" dirty="0"/>
              <a:t>i</a:t>
            </a:r>
            <a:r>
              <a:rPr dirty="0"/>
              <a:t>t</a:t>
            </a:r>
          </a:p>
          <a:p>
            <a:pPr marL="360045" indent="-183515">
              <a:lnSpc>
                <a:spcPct val="100000"/>
              </a:lnSpc>
              <a:spcBef>
                <a:spcPts val="965"/>
              </a:spcBef>
              <a:buClr>
                <a:srgbClr val="242424"/>
              </a:buClr>
              <a:buFont typeface="Arial MT"/>
              <a:buChar char="◦"/>
              <a:tabLst>
                <a:tab pos="360680" algn="l"/>
              </a:tabLst>
            </a:pPr>
            <a:r>
              <a:rPr spc="-160" dirty="0"/>
              <a:t>P</a:t>
            </a:r>
            <a:r>
              <a:rPr spc="-60" dirty="0"/>
              <a:t>r</a:t>
            </a:r>
            <a:r>
              <a:rPr spc="-120" dirty="0"/>
              <a:t>o</a:t>
            </a:r>
            <a:r>
              <a:rPr spc="-75" dirty="0"/>
              <a:t>t</a:t>
            </a:r>
            <a:r>
              <a:rPr spc="-55" dirty="0"/>
              <a:t>é</a:t>
            </a:r>
            <a:r>
              <a:rPr spc="-50" dirty="0"/>
              <a:t>g</a:t>
            </a:r>
            <a:r>
              <a:rPr spc="-55" dirty="0"/>
              <a:t>e</a:t>
            </a:r>
            <a:r>
              <a:rPr dirty="0"/>
              <a:t>z</a:t>
            </a:r>
            <a:r>
              <a:rPr spc="-350" dirty="0"/>
              <a:t> </a:t>
            </a:r>
            <a:r>
              <a:rPr spc="-20" dirty="0"/>
              <a:t>v</a:t>
            </a:r>
            <a:r>
              <a:rPr spc="-114" dirty="0"/>
              <a:t>o</a:t>
            </a:r>
            <a:r>
              <a:rPr spc="-75" dirty="0"/>
              <a:t>t</a:t>
            </a:r>
            <a:r>
              <a:rPr spc="-60" dirty="0"/>
              <a:t>r</a:t>
            </a:r>
            <a:r>
              <a:rPr dirty="0"/>
              <a:t>e</a:t>
            </a:r>
            <a:r>
              <a:rPr spc="-180" dirty="0"/>
              <a:t> </a:t>
            </a:r>
            <a:r>
              <a:rPr spc="-114" dirty="0"/>
              <a:t>c</a:t>
            </a:r>
            <a:r>
              <a:rPr spc="-120" dirty="0"/>
              <a:t>o</a:t>
            </a:r>
            <a:r>
              <a:rPr spc="-65" dirty="0"/>
              <a:t>m</a:t>
            </a:r>
            <a:r>
              <a:rPr spc="-80" dirty="0"/>
              <a:t>p</a:t>
            </a:r>
            <a:r>
              <a:rPr spc="-75" dirty="0"/>
              <a:t>t</a:t>
            </a:r>
            <a:r>
              <a:rPr dirty="0"/>
              <a:t>e</a:t>
            </a:r>
            <a:r>
              <a:rPr spc="-170" dirty="0"/>
              <a:t> </a:t>
            </a:r>
            <a:r>
              <a:rPr spc="20" dirty="0"/>
              <a:t>r</a:t>
            </a:r>
            <a:r>
              <a:rPr spc="-40" dirty="0"/>
              <a:t>oo</a:t>
            </a:r>
            <a:r>
              <a:rPr dirty="0"/>
              <a:t>t</a:t>
            </a:r>
            <a:r>
              <a:rPr spc="-114" dirty="0"/>
              <a:t> </a:t>
            </a:r>
            <a:r>
              <a:rPr spc="-170" dirty="0"/>
              <a:t>a</a:t>
            </a:r>
            <a:r>
              <a:rPr spc="-100" dirty="0"/>
              <a:t>v</a:t>
            </a:r>
            <a:r>
              <a:rPr spc="-130" dirty="0"/>
              <a:t>e</a:t>
            </a:r>
            <a:r>
              <a:rPr dirty="0"/>
              <a:t>c</a:t>
            </a:r>
            <a:r>
              <a:rPr spc="-320" dirty="0"/>
              <a:t> </a:t>
            </a:r>
            <a:r>
              <a:rPr spc="-55" dirty="0"/>
              <a:t>u</a:t>
            </a:r>
            <a:r>
              <a:rPr dirty="0"/>
              <a:t>n</a:t>
            </a:r>
            <a:r>
              <a:rPr spc="-175" dirty="0"/>
              <a:t> </a:t>
            </a:r>
            <a:r>
              <a:rPr spc="-65" dirty="0"/>
              <a:t>m</a:t>
            </a:r>
            <a:r>
              <a:rPr spc="-120" dirty="0"/>
              <a:t>o</a:t>
            </a:r>
            <a:r>
              <a:rPr dirty="0"/>
              <a:t>t</a:t>
            </a:r>
            <a:r>
              <a:rPr spc="-114" dirty="0"/>
              <a:t> </a:t>
            </a:r>
            <a:r>
              <a:rPr spc="-80" dirty="0"/>
              <a:t>d</a:t>
            </a:r>
            <a:r>
              <a:rPr dirty="0"/>
              <a:t>e</a:t>
            </a:r>
            <a:r>
              <a:rPr spc="-175" dirty="0"/>
              <a:t> </a:t>
            </a:r>
            <a:r>
              <a:rPr spc="-80" dirty="0"/>
              <a:t>p</a:t>
            </a:r>
            <a:r>
              <a:rPr spc="-95" dirty="0"/>
              <a:t>a</a:t>
            </a:r>
            <a:r>
              <a:rPr spc="-90" dirty="0"/>
              <a:t>ss</a:t>
            </a:r>
            <a:r>
              <a:rPr dirty="0"/>
              <a:t>e</a:t>
            </a:r>
            <a:r>
              <a:rPr spc="145" dirty="0"/>
              <a:t> </a:t>
            </a:r>
            <a:r>
              <a:rPr spc="-100" dirty="0"/>
              <a:t>f</a:t>
            </a:r>
            <a:r>
              <a:rPr spc="-114" dirty="0"/>
              <a:t>o</a:t>
            </a:r>
            <a:r>
              <a:rPr spc="-60" dirty="0"/>
              <a:t>r</a:t>
            </a:r>
            <a:r>
              <a:rPr dirty="0"/>
              <a:t>t</a:t>
            </a:r>
          </a:p>
          <a:p>
            <a:pPr marL="360045" indent="-183515">
              <a:lnSpc>
                <a:spcPct val="100000"/>
              </a:lnSpc>
              <a:spcBef>
                <a:spcPts val="885"/>
              </a:spcBef>
              <a:buClr>
                <a:srgbClr val="242424"/>
              </a:buClr>
              <a:buFont typeface="Arial MT"/>
              <a:buChar char="◦"/>
              <a:tabLst>
                <a:tab pos="360680" algn="l"/>
              </a:tabLst>
            </a:pPr>
            <a:r>
              <a:rPr spc="10" dirty="0"/>
              <a:t>Créez</a:t>
            </a:r>
            <a:r>
              <a:rPr spc="145" dirty="0"/>
              <a:t> </a:t>
            </a:r>
            <a:r>
              <a:rPr spc="-30" dirty="0"/>
              <a:t>un</a:t>
            </a:r>
            <a:r>
              <a:rPr spc="-165" dirty="0"/>
              <a:t> </a:t>
            </a:r>
            <a:r>
              <a:rPr spc="-75" dirty="0"/>
              <a:t>compte</a:t>
            </a:r>
            <a:r>
              <a:rPr spc="-160" dirty="0"/>
              <a:t> </a:t>
            </a:r>
            <a:r>
              <a:rPr spc="-75" dirty="0"/>
              <a:t>nominatif</a:t>
            </a:r>
            <a:r>
              <a:rPr spc="-375" dirty="0"/>
              <a:t> </a:t>
            </a:r>
            <a:r>
              <a:rPr spc="-100" dirty="0"/>
              <a:t>avec</a:t>
            </a:r>
            <a:r>
              <a:rPr spc="-395" dirty="0"/>
              <a:t> </a:t>
            </a:r>
            <a:r>
              <a:rPr spc="-55" dirty="0"/>
              <a:t>les</a:t>
            </a:r>
            <a:r>
              <a:rPr spc="-210" dirty="0"/>
              <a:t> </a:t>
            </a:r>
            <a:r>
              <a:rPr spc="-75" dirty="0"/>
              <a:t>droits</a:t>
            </a:r>
            <a:r>
              <a:rPr spc="-45" dirty="0"/>
              <a:t> </a:t>
            </a:r>
            <a:r>
              <a:rPr spc="-130" dirty="0"/>
              <a:t>full</a:t>
            </a:r>
            <a:r>
              <a:rPr spc="-229" dirty="0"/>
              <a:t> </a:t>
            </a:r>
            <a:r>
              <a:rPr spc="-65" dirty="0"/>
              <a:t>admin</a:t>
            </a:r>
            <a:r>
              <a:rPr spc="-330" dirty="0"/>
              <a:t> </a:t>
            </a:r>
            <a:r>
              <a:rPr spc="-25" dirty="0"/>
              <a:t>et</a:t>
            </a:r>
            <a:r>
              <a:rPr spc="-285" dirty="0"/>
              <a:t> </a:t>
            </a:r>
            <a:r>
              <a:rPr spc="-45" dirty="0"/>
              <a:t>qui</a:t>
            </a:r>
            <a:r>
              <a:rPr spc="-290" dirty="0"/>
              <a:t> </a:t>
            </a:r>
            <a:r>
              <a:rPr spc="-50" dirty="0" err="1"/>
              <a:t>vous</a:t>
            </a:r>
            <a:r>
              <a:rPr spc="-40" dirty="0"/>
              <a:t> </a:t>
            </a:r>
            <a:r>
              <a:rPr spc="-60" dirty="0" err="1"/>
              <a:t>permettra</a:t>
            </a:r>
            <a:r>
              <a:rPr lang="fr-FR" spc="-60" dirty="0"/>
              <a:t> </a:t>
            </a:r>
            <a:r>
              <a:rPr spc="-390" dirty="0"/>
              <a:t> </a:t>
            </a:r>
            <a:r>
              <a:rPr spc="-40" dirty="0"/>
              <a:t>de</a:t>
            </a:r>
            <a:r>
              <a:rPr spc="-330" dirty="0"/>
              <a:t> </a:t>
            </a:r>
            <a:r>
              <a:rPr spc="-75" dirty="0"/>
              <a:t>déployez</a:t>
            </a:r>
            <a:r>
              <a:rPr spc="-370" dirty="0"/>
              <a:t> </a:t>
            </a:r>
            <a:r>
              <a:rPr spc="-55" dirty="0"/>
              <a:t>les</a:t>
            </a:r>
          </a:p>
          <a:p>
            <a:pPr marL="360045">
              <a:lnSpc>
                <a:spcPct val="100000"/>
              </a:lnSpc>
            </a:pPr>
            <a:r>
              <a:rPr spc="-70" dirty="0"/>
              <a:t>ressources</a:t>
            </a:r>
          </a:p>
          <a:p>
            <a:pPr marL="360045" indent="-183515">
              <a:lnSpc>
                <a:spcPct val="100000"/>
              </a:lnSpc>
              <a:spcBef>
                <a:spcPts val="885"/>
              </a:spcBef>
              <a:buClr>
                <a:srgbClr val="242424"/>
              </a:buClr>
              <a:buFont typeface="Arial MT"/>
              <a:buChar char="◦"/>
              <a:tabLst>
                <a:tab pos="360680" algn="l"/>
              </a:tabLst>
            </a:pPr>
            <a:r>
              <a:rPr spc="-75" dirty="0"/>
              <a:t>Installez</a:t>
            </a:r>
            <a:r>
              <a:rPr spc="-350" dirty="0"/>
              <a:t> </a:t>
            </a:r>
            <a:r>
              <a:rPr spc="-30" dirty="0"/>
              <a:t>un</a:t>
            </a:r>
            <a:r>
              <a:rPr spc="-165" dirty="0"/>
              <a:t> </a:t>
            </a:r>
            <a:r>
              <a:rPr spc="-20" dirty="0"/>
              <a:t>IDE,</a:t>
            </a:r>
            <a:r>
              <a:rPr spc="-135" dirty="0"/>
              <a:t> </a:t>
            </a:r>
            <a:r>
              <a:rPr spc="-55" dirty="0"/>
              <a:t>par</a:t>
            </a:r>
            <a:r>
              <a:rPr spc="-175" dirty="0"/>
              <a:t> </a:t>
            </a:r>
            <a:r>
              <a:rPr spc="-60" dirty="0"/>
              <a:t>exemple</a:t>
            </a:r>
            <a:r>
              <a:rPr spc="-425" dirty="0"/>
              <a:t> </a:t>
            </a:r>
            <a:r>
              <a:rPr spc="65" dirty="0"/>
              <a:t>Visual</a:t>
            </a:r>
            <a:r>
              <a:rPr spc="-70" dirty="0"/>
              <a:t> </a:t>
            </a:r>
            <a:r>
              <a:rPr spc="65" dirty="0"/>
              <a:t>Studio</a:t>
            </a:r>
            <a:r>
              <a:rPr spc="85" dirty="0"/>
              <a:t> </a:t>
            </a:r>
            <a:r>
              <a:rPr spc="50" dirty="0"/>
              <a:t>Code</a:t>
            </a:r>
            <a:r>
              <a:rPr spc="114" dirty="0"/>
              <a:t> </a:t>
            </a:r>
            <a:r>
              <a:rPr spc="-30" dirty="0"/>
              <a:t>et</a:t>
            </a:r>
            <a:r>
              <a:rPr spc="-275" dirty="0"/>
              <a:t> </a:t>
            </a:r>
            <a:r>
              <a:rPr spc="-80" dirty="0"/>
              <a:t>installer</a:t>
            </a:r>
            <a:r>
              <a:rPr spc="-330" dirty="0"/>
              <a:t> </a:t>
            </a:r>
            <a:r>
              <a:rPr spc="-30" dirty="0"/>
              <a:t>un</a:t>
            </a:r>
            <a:r>
              <a:rPr spc="-254" dirty="0"/>
              <a:t> </a:t>
            </a:r>
            <a:r>
              <a:rPr spc="-65" dirty="0"/>
              <a:t>plugin</a:t>
            </a:r>
            <a:r>
              <a:rPr spc="-330" dirty="0"/>
              <a:t> </a:t>
            </a:r>
            <a:r>
              <a:rPr spc="-70" dirty="0"/>
              <a:t>terraform</a:t>
            </a:r>
            <a:r>
              <a:rPr spc="-190" dirty="0"/>
              <a:t> </a:t>
            </a:r>
            <a:r>
              <a:rPr dirty="0"/>
              <a:t>pour</a:t>
            </a:r>
            <a:r>
              <a:rPr spc="-180" dirty="0"/>
              <a:t> </a:t>
            </a:r>
            <a:r>
              <a:rPr spc="-50" dirty="0"/>
              <a:t>vous</a:t>
            </a:r>
          </a:p>
          <a:p>
            <a:pPr marL="360045">
              <a:lnSpc>
                <a:spcPct val="100000"/>
              </a:lnSpc>
              <a:spcBef>
                <a:spcPts val="5"/>
              </a:spcBef>
              <a:tabLst>
                <a:tab pos="2658110" algn="l"/>
              </a:tabLst>
            </a:pPr>
            <a:r>
              <a:rPr lang="fr-FR" spc="-155" dirty="0"/>
              <a:t>faciliter</a:t>
            </a:r>
            <a:r>
              <a:rPr spc="60" dirty="0"/>
              <a:t> </a:t>
            </a:r>
            <a:r>
              <a:rPr spc="-100" dirty="0"/>
              <a:t>la</a:t>
            </a:r>
            <a:r>
              <a:rPr spc="-295" dirty="0"/>
              <a:t> </a:t>
            </a:r>
            <a:r>
              <a:rPr spc="-80" dirty="0"/>
              <a:t>correction</a:t>
            </a:r>
            <a:r>
              <a:rPr lang="fr-FR" spc="-80" dirty="0"/>
              <a:t> </a:t>
            </a:r>
            <a:r>
              <a:rPr spc="-70" dirty="0" err="1"/>
              <a:t>syntaxique</a:t>
            </a:r>
            <a:endParaRPr spc="-70" dirty="0"/>
          </a:p>
          <a:p>
            <a:pPr marL="360045" indent="-183515">
              <a:lnSpc>
                <a:spcPct val="100000"/>
              </a:lnSpc>
              <a:spcBef>
                <a:spcPts val="885"/>
              </a:spcBef>
              <a:buClr>
                <a:srgbClr val="242424"/>
              </a:buClr>
              <a:buFont typeface="Arial MT"/>
              <a:buChar char="◦"/>
              <a:tabLst>
                <a:tab pos="360680" algn="l"/>
              </a:tabLst>
            </a:pPr>
            <a:r>
              <a:rPr spc="-220" dirty="0"/>
              <a:t>V</a:t>
            </a:r>
            <a:r>
              <a:rPr spc="-120" dirty="0"/>
              <a:t>o</a:t>
            </a:r>
            <a:r>
              <a:rPr spc="-55" dirty="0"/>
              <a:t>u</a:t>
            </a:r>
            <a:r>
              <a:rPr dirty="0"/>
              <a:t>s</a:t>
            </a:r>
            <a:r>
              <a:rPr spc="-50" dirty="0"/>
              <a:t> ê</a:t>
            </a:r>
            <a:r>
              <a:rPr spc="-75" dirty="0"/>
              <a:t>t</a:t>
            </a:r>
            <a:r>
              <a:rPr spc="-50" dirty="0"/>
              <a:t>e</a:t>
            </a:r>
            <a:r>
              <a:rPr dirty="0"/>
              <a:t>s</a:t>
            </a:r>
            <a:r>
              <a:rPr spc="-300" dirty="0"/>
              <a:t> </a:t>
            </a:r>
            <a:r>
              <a:rPr spc="-75" dirty="0"/>
              <a:t>p</a:t>
            </a:r>
            <a:r>
              <a:rPr spc="-60" dirty="0"/>
              <a:t>r</a:t>
            </a:r>
            <a:r>
              <a:rPr spc="-50" dirty="0"/>
              <a:t>ê</a:t>
            </a:r>
            <a:r>
              <a:rPr dirty="0"/>
              <a:t>t</a:t>
            </a:r>
            <a:r>
              <a:rPr spc="-204" dirty="0"/>
              <a:t> </a:t>
            </a:r>
            <a:r>
              <a:rPr dirty="0"/>
              <a:t>à</a:t>
            </a:r>
            <a:r>
              <a:rPr spc="-375" dirty="0"/>
              <a:t> </a:t>
            </a:r>
            <a:r>
              <a:rPr spc="-95" dirty="0"/>
              <a:t>i</a:t>
            </a:r>
            <a:r>
              <a:rPr spc="-55" dirty="0"/>
              <a:t>n</a:t>
            </a:r>
            <a:r>
              <a:rPr spc="-90" dirty="0"/>
              <a:t>s</a:t>
            </a:r>
            <a:r>
              <a:rPr spc="-75" dirty="0"/>
              <a:t>t</a:t>
            </a:r>
            <a:r>
              <a:rPr spc="-95" dirty="0"/>
              <a:t>a</a:t>
            </a:r>
            <a:r>
              <a:rPr spc="-110" dirty="0"/>
              <a:t>ll</a:t>
            </a:r>
            <a:r>
              <a:rPr spc="-50" dirty="0"/>
              <a:t>e</a:t>
            </a:r>
            <a:r>
              <a:rPr dirty="0"/>
              <a:t>r</a:t>
            </a:r>
            <a:r>
              <a:rPr spc="-350" dirty="0"/>
              <a:t> </a:t>
            </a:r>
            <a:r>
              <a:rPr spc="-75" dirty="0"/>
              <a:t>t</a:t>
            </a:r>
            <a:r>
              <a:rPr spc="-50" dirty="0"/>
              <a:t>e</a:t>
            </a:r>
            <a:r>
              <a:rPr spc="-60" dirty="0"/>
              <a:t>rr</a:t>
            </a:r>
            <a:r>
              <a:rPr spc="-90" dirty="0"/>
              <a:t>a</a:t>
            </a:r>
            <a:r>
              <a:rPr spc="-100" dirty="0"/>
              <a:t>f</a:t>
            </a:r>
            <a:r>
              <a:rPr spc="-114" dirty="0"/>
              <a:t>o</a:t>
            </a:r>
            <a:r>
              <a:rPr spc="-60" dirty="0"/>
              <a:t>r</a:t>
            </a:r>
            <a:r>
              <a:rPr dirty="0"/>
              <a:t>m</a:t>
            </a:r>
            <a:r>
              <a:rPr spc="-285" dirty="0"/>
              <a:t> </a:t>
            </a:r>
            <a:r>
              <a:rPr dirty="0"/>
              <a:t>!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6D80722-1BCD-4112-CC3E-78280DA39E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0245" y="781685"/>
            <a:ext cx="43319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TP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1</a:t>
            </a:r>
            <a:r>
              <a:rPr sz="3200" spc="-1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2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er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ra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794" y="2708973"/>
            <a:ext cx="10878820" cy="232537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95580" indent="-182880" algn="just">
              <a:lnSpc>
                <a:spcPct val="100000"/>
              </a:lnSpc>
              <a:spcBef>
                <a:spcPts val="106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Installez</a:t>
            </a:r>
            <a:r>
              <a:rPr sz="2000" spc="-35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1C1C1C"/>
                </a:solidFill>
                <a:latin typeface="Trebuchet MS"/>
                <a:cs typeface="Trebuchet MS"/>
              </a:rPr>
              <a:t>Terraform</a:t>
            </a:r>
            <a:r>
              <a:rPr sz="2000" spc="-3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1C1C1C"/>
                </a:solidFill>
                <a:latin typeface="Trebuchet MS"/>
                <a:cs typeface="Trebuchet MS"/>
              </a:rPr>
              <a:t>en</a:t>
            </a:r>
            <a:r>
              <a:rPr sz="2000" spc="-24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1C1C1C"/>
                </a:solidFill>
                <a:latin typeface="Trebuchet MS"/>
                <a:cs typeface="Trebuchet MS"/>
              </a:rPr>
              <a:t>recupérant</a:t>
            </a:r>
            <a:r>
              <a:rPr sz="2000" spc="-36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le</a:t>
            </a:r>
            <a:r>
              <a:rPr sz="2000" spc="-24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1C1C1C"/>
                </a:solidFill>
                <a:latin typeface="Trebuchet MS"/>
                <a:cs typeface="Trebuchet MS"/>
              </a:rPr>
              <a:t>binaire</a:t>
            </a:r>
            <a:r>
              <a:rPr sz="2000" spc="-3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1C1C1C"/>
                </a:solidFill>
                <a:latin typeface="Trebuchet MS"/>
                <a:cs typeface="Trebuchet MS"/>
              </a:rPr>
              <a:t>via</a:t>
            </a:r>
            <a:r>
              <a:rPr sz="2000" spc="-28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le</a:t>
            </a:r>
            <a:r>
              <a:rPr sz="2000" spc="-16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1C1C1C"/>
                </a:solidFill>
                <a:latin typeface="Trebuchet MS"/>
                <a:cs typeface="Trebuchet MS"/>
              </a:rPr>
              <a:t>lien</a:t>
            </a:r>
            <a:r>
              <a:rPr sz="2000" spc="-3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1C1C1C"/>
                </a:solidFill>
                <a:latin typeface="Trebuchet MS"/>
                <a:cs typeface="Trebuchet MS"/>
              </a:rPr>
              <a:t>suivant:</a:t>
            </a:r>
            <a:r>
              <a:rPr sz="2000" spc="-37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2000" u="heavy" spc="-145" dirty="0">
                <a:solidFill>
                  <a:srgbClr val="0462C1"/>
                </a:solidFill>
                <a:uFill>
                  <a:solidFill>
                    <a:srgbClr val="D0690C"/>
                  </a:solidFill>
                </a:uFill>
                <a:latin typeface="Trebuchet MS"/>
                <a:cs typeface="Trebuchet MS"/>
                <a:hlinkClick r:id="rId2"/>
              </a:rPr>
              <a:t>https://www.terraform.io/downloads.html</a:t>
            </a:r>
            <a:endParaRPr sz="2000">
              <a:latin typeface="Trebuchet MS"/>
              <a:cs typeface="Trebuchet MS"/>
            </a:endParaRPr>
          </a:p>
          <a:p>
            <a:pPr marL="194945" marR="112395" indent="-182880" algn="just">
              <a:lnSpc>
                <a:spcPct val="100000"/>
              </a:lnSpc>
              <a:spcBef>
                <a:spcPts val="96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2000" spc="-45" dirty="0">
                <a:solidFill>
                  <a:srgbClr val="1C1C1C"/>
                </a:solidFill>
                <a:latin typeface="Trebuchet MS"/>
                <a:cs typeface="Trebuchet MS"/>
              </a:rPr>
              <a:t>Si</a:t>
            </a:r>
            <a:r>
              <a:rPr sz="2000" spc="-50" dirty="0">
                <a:solidFill>
                  <a:srgbClr val="1C1C1C"/>
                </a:solidFill>
                <a:latin typeface="Trebuchet MS"/>
                <a:cs typeface="Trebuchet MS"/>
              </a:rPr>
              <a:t> vous</a:t>
            </a:r>
            <a:r>
              <a:rPr sz="2000" spc="-1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1C1C1C"/>
                </a:solidFill>
                <a:latin typeface="Trebuchet MS"/>
                <a:cs typeface="Trebuchet MS"/>
              </a:rPr>
              <a:t>êtes</a:t>
            </a:r>
            <a:r>
              <a:rPr sz="2000" spc="-14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1C1C1C"/>
                </a:solidFill>
                <a:latin typeface="Trebuchet MS"/>
                <a:cs typeface="Trebuchet MS"/>
              </a:rPr>
              <a:t>sous</a:t>
            </a:r>
            <a:r>
              <a:rPr sz="2000" spc="-4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windows,</a:t>
            </a:r>
            <a:r>
              <a:rPr sz="2000" spc="-4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copiez</a:t>
            </a:r>
            <a:r>
              <a:rPr sz="2000" spc="-10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le</a:t>
            </a:r>
            <a:r>
              <a:rPr sz="2000" spc="-17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C1C1C"/>
                </a:solidFill>
                <a:latin typeface="Trebuchet MS"/>
                <a:cs typeface="Trebuchet MS"/>
              </a:rPr>
              <a:t>binaire</a:t>
            </a:r>
            <a:r>
              <a:rPr sz="2000" spc="-10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dans</a:t>
            </a:r>
            <a:r>
              <a:rPr sz="2000" spc="-1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1C1C1C"/>
                </a:solidFill>
                <a:latin typeface="Trebuchet MS"/>
                <a:cs typeface="Trebuchet MS"/>
              </a:rPr>
              <a:t>un</a:t>
            </a:r>
            <a:r>
              <a:rPr sz="2000" spc="-1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dossier</a:t>
            </a:r>
            <a:r>
              <a:rPr sz="2000" spc="-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1C1C1C"/>
                </a:solidFill>
                <a:latin typeface="Trebuchet MS"/>
                <a:cs typeface="Trebuchet MS"/>
              </a:rPr>
              <a:t>de</a:t>
            </a:r>
            <a:r>
              <a:rPr sz="2000" spc="-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1C1C1C"/>
                </a:solidFill>
                <a:latin typeface="Trebuchet MS"/>
                <a:cs typeface="Trebuchet MS"/>
              </a:rPr>
              <a:t>votre</a:t>
            </a:r>
            <a:r>
              <a:rPr sz="2000" spc="-17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disque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1C1C1C"/>
                </a:solidFill>
                <a:latin typeface="Trebuchet MS"/>
                <a:cs typeface="Trebuchet MS"/>
              </a:rPr>
              <a:t>dur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1C1C1C"/>
                </a:solidFill>
                <a:latin typeface="Trebuchet MS"/>
                <a:cs typeface="Trebuchet MS"/>
              </a:rPr>
              <a:t>system</a:t>
            </a:r>
            <a:r>
              <a:rPr sz="2000" spc="-11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1C1C1C"/>
                </a:solidFill>
                <a:latin typeface="Trebuchet MS"/>
                <a:cs typeface="Trebuchet MS"/>
              </a:rPr>
              <a:t>par</a:t>
            </a:r>
            <a:r>
              <a:rPr sz="2000" spc="-18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C1C1C"/>
                </a:solidFill>
                <a:latin typeface="Trebuchet MS"/>
                <a:cs typeface="Trebuchet MS"/>
              </a:rPr>
              <a:t>exemple </a:t>
            </a:r>
            <a:r>
              <a:rPr sz="2000" spc="-5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C:\terraform\</a:t>
            </a:r>
            <a:r>
              <a:rPr sz="2000" spc="-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1C1C1C"/>
                </a:solidFill>
                <a:latin typeface="Trebuchet MS"/>
                <a:cs typeface="Trebuchet MS"/>
              </a:rPr>
              <a:t>,</a:t>
            </a:r>
            <a:r>
              <a:rPr sz="2000" spc="-2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1C1C1C"/>
                </a:solidFill>
                <a:latin typeface="Trebuchet MS"/>
                <a:cs typeface="Trebuchet MS"/>
              </a:rPr>
              <a:t>ensuite</a:t>
            </a:r>
            <a:r>
              <a:rPr sz="2000" spc="-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C1C1C"/>
                </a:solidFill>
                <a:latin typeface="Trebuchet MS"/>
                <a:cs typeface="Trebuchet MS"/>
              </a:rPr>
              <a:t>il</a:t>
            </a:r>
            <a:r>
              <a:rPr sz="2000" spc="-2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Trebuchet MS"/>
                <a:cs typeface="Trebuchet MS"/>
              </a:rPr>
              <a:t>vous</a:t>
            </a:r>
            <a:r>
              <a:rPr sz="2000" spc="-1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faudra</a:t>
            </a:r>
            <a:r>
              <a:rPr sz="2000" spc="-1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rajouter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 le</a:t>
            </a:r>
            <a:r>
              <a:rPr sz="2000" spc="-17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1C1C1C"/>
                </a:solidFill>
                <a:latin typeface="Trebuchet MS"/>
                <a:cs typeface="Trebuchet MS"/>
              </a:rPr>
              <a:t>repertoire</a:t>
            </a:r>
            <a:r>
              <a:rPr sz="2000" spc="-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1C1C1C"/>
                </a:solidFill>
                <a:latin typeface="Trebuchet MS"/>
                <a:cs typeface="Trebuchet MS"/>
              </a:rPr>
              <a:t>precedent</a:t>
            </a:r>
            <a:r>
              <a:rPr sz="2000" spc="-1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1C1C1C"/>
                </a:solidFill>
                <a:latin typeface="Trebuchet MS"/>
                <a:cs typeface="Trebuchet MS"/>
              </a:rPr>
              <a:t>dans</a:t>
            </a:r>
            <a:r>
              <a:rPr sz="2000" spc="-1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le</a:t>
            </a:r>
            <a:r>
              <a:rPr sz="2000" spc="-1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1C1C1C"/>
                </a:solidFill>
                <a:latin typeface="Trebuchet MS"/>
                <a:cs typeface="Trebuchet MS"/>
              </a:rPr>
              <a:t>PATH</a:t>
            </a:r>
            <a:r>
              <a:rPr sz="2000" spc="-6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de </a:t>
            </a:r>
            <a:r>
              <a:rPr sz="2000" spc="-55" dirty="0">
                <a:solidFill>
                  <a:srgbClr val="1C1C1C"/>
                </a:solidFill>
                <a:latin typeface="Trebuchet MS"/>
                <a:cs typeface="Trebuchet MS"/>
              </a:rPr>
              <a:t>votre</a:t>
            </a:r>
            <a:r>
              <a:rPr sz="2000" spc="-8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1C1C1C"/>
                </a:solidFill>
                <a:latin typeface="Trebuchet MS"/>
                <a:cs typeface="Trebuchet MS"/>
              </a:rPr>
              <a:t>système </a:t>
            </a:r>
            <a:r>
              <a:rPr sz="2000" spc="-5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d’exploitation</a:t>
            </a:r>
            <a:endParaRPr sz="2000">
              <a:latin typeface="Trebuchet MS"/>
              <a:cs typeface="Trebuchet MS"/>
            </a:endParaRPr>
          </a:p>
          <a:p>
            <a:pPr marL="195580" indent="-182880" algn="just">
              <a:lnSpc>
                <a:spcPct val="100000"/>
              </a:lnSpc>
              <a:spcBef>
                <a:spcPts val="890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2000" spc="-45" dirty="0">
                <a:solidFill>
                  <a:srgbClr val="1C1C1C"/>
                </a:solidFill>
                <a:latin typeface="Trebuchet MS"/>
                <a:cs typeface="Trebuchet MS"/>
              </a:rPr>
              <a:t>Si</a:t>
            </a:r>
            <a:r>
              <a:rPr sz="2000" spc="-1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Trebuchet MS"/>
                <a:cs typeface="Trebuchet MS"/>
              </a:rPr>
              <a:t>vous</a:t>
            </a:r>
            <a:r>
              <a:rPr sz="2000" spc="-1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1C1C1C"/>
                </a:solidFill>
                <a:latin typeface="Trebuchet MS"/>
                <a:cs typeface="Trebuchet MS"/>
              </a:rPr>
              <a:t>êtes</a:t>
            </a:r>
            <a:r>
              <a:rPr sz="2000" spc="-2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Trebuchet MS"/>
                <a:cs typeface="Trebuchet MS"/>
              </a:rPr>
              <a:t>sous</a:t>
            </a:r>
            <a:r>
              <a:rPr sz="2000" spc="-1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1C1C1C"/>
                </a:solidFill>
                <a:latin typeface="Trebuchet MS"/>
                <a:cs typeface="Trebuchet MS"/>
              </a:rPr>
              <a:t>linux,</a:t>
            </a:r>
            <a:r>
              <a:rPr sz="2000" spc="-3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Trebuchet MS"/>
                <a:cs typeface="Trebuchet MS"/>
              </a:rPr>
              <a:t>vous</a:t>
            </a:r>
            <a:r>
              <a:rPr sz="2000" spc="-204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1C1C1C"/>
                </a:solidFill>
                <a:latin typeface="Trebuchet MS"/>
                <a:cs typeface="Trebuchet MS"/>
              </a:rPr>
              <a:t>pouvez</a:t>
            </a:r>
            <a:r>
              <a:rPr sz="2000" spc="-26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le</a:t>
            </a:r>
            <a:r>
              <a:rPr sz="2000" spc="-1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déplacer</a:t>
            </a:r>
            <a:r>
              <a:rPr sz="2000" spc="-3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1C1C1C"/>
                </a:solidFill>
                <a:latin typeface="Trebuchet MS"/>
                <a:cs typeface="Trebuchet MS"/>
              </a:rPr>
              <a:t>dans</a:t>
            </a:r>
            <a:r>
              <a:rPr sz="2000" spc="-2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/usr/bin/après</a:t>
            </a:r>
            <a:r>
              <a:rPr sz="2000" spc="-36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1C1C1C"/>
                </a:solidFill>
                <a:latin typeface="Trebuchet MS"/>
                <a:cs typeface="Trebuchet MS"/>
              </a:rPr>
              <a:t>l’avoir</a:t>
            </a:r>
            <a:r>
              <a:rPr sz="2000" spc="-1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Trebuchet MS"/>
                <a:cs typeface="Trebuchet MS"/>
              </a:rPr>
              <a:t>rendu</a:t>
            </a:r>
            <a:r>
              <a:rPr sz="2000" spc="-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1C1C1C"/>
                </a:solidFill>
                <a:latin typeface="Trebuchet MS"/>
                <a:cs typeface="Trebuchet MS"/>
              </a:rPr>
              <a:t>executable</a:t>
            </a:r>
            <a:endParaRPr sz="2000">
              <a:latin typeface="Trebuchet MS"/>
              <a:cs typeface="Trebuchet MS"/>
            </a:endParaRPr>
          </a:p>
          <a:p>
            <a:pPr marL="195580" indent="-182880" algn="just">
              <a:lnSpc>
                <a:spcPct val="100000"/>
              </a:lnSpc>
              <a:spcBef>
                <a:spcPts val="88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2000" spc="-80" dirty="0">
                <a:solidFill>
                  <a:srgbClr val="1C1C1C"/>
                </a:solidFill>
                <a:latin typeface="Trebuchet MS"/>
                <a:cs typeface="Trebuchet MS"/>
              </a:rPr>
              <a:t>Pour</a:t>
            </a:r>
            <a:r>
              <a:rPr sz="2000" spc="-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1C1C1C"/>
                </a:solidFill>
                <a:latin typeface="Trebuchet MS"/>
                <a:cs typeface="Trebuchet MS"/>
              </a:rPr>
              <a:t>verifies</a:t>
            </a:r>
            <a:r>
              <a:rPr sz="2000" spc="-36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1C1C1C"/>
                </a:solidFill>
                <a:latin typeface="Trebuchet MS"/>
                <a:cs typeface="Trebuchet MS"/>
              </a:rPr>
              <a:t>l’instal</a:t>
            </a:r>
            <a:r>
              <a:rPr sz="2000" spc="-3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1C1C1C"/>
                </a:solidFill>
                <a:latin typeface="Trebuchet MS"/>
                <a:cs typeface="Trebuchet MS"/>
              </a:rPr>
              <a:t>ation,</a:t>
            </a:r>
            <a:r>
              <a:rPr sz="2000" spc="1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veuillez</a:t>
            </a:r>
            <a:r>
              <a:rPr sz="2000" spc="-36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1C1C1C"/>
                </a:solidFill>
                <a:latin typeface="Trebuchet MS"/>
                <a:cs typeface="Trebuchet MS"/>
              </a:rPr>
              <a:t>juste</a:t>
            </a:r>
            <a:r>
              <a:rPr sz="2000" spc="-1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Trebuchet MS"/>
                <a:cs typeface="Trebuchet MS"/>
              </a:rPr>
              <a:t>entrez</a:t>
            </a:r>
            <a:r>
              <a:rPr sz="2000" spc="-34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C1C1C"/>
                </a:solidFill>
                <a:latin typeface="Trebuchet MS"/>
                <a:cs typeface="Trebuchet MS"/>
              </a:rPr>
              <a:t>la</a:t>
            </a:r>
            <a:r>
              <a:rPr sz="2000" spc="-28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C1C1C"/>
                </a:solidFill>
                <a:latin typeface="Trebuchet MS"/>
                <a:cs typeface="Trebuchet MS"/>
              </a:rPr>
              <a:t>commande</a:t>
            </a:r>
            <a:r>
              <a:rPr sz="2000" spc="-34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1C1C1C"/>
                </a:solidFill>
                <a:latin typeface="Trebuchet MS"/>
                <a:cs typeface="Trebuchet MS"/>
              </a:rPr>
              <a:t>terraform</a:t>
            </a:r>
            <a:r>
              <a:rPr sz="2000" spc="-1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1C1C1C"/>
                </a:solidFill>
                <a:latin typeface="Trebuchet MS"/>
                <a:cs typeface="Trebuchet MS"/>
              </a:rPr>
              <a:t>et</a:t>
            </a:r>
            <a:r>
              <a:rPr sz="2000" spc="-27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1C1C1C"/>
                </a:solidFill>
                <a:latin typeface="Trebuchet MS"/>
                <a:cs typeface="Trebuchet MS"/>
              </a:rPr>
              <a:t>l’aide</a:t>
            </a:r>
            <a:r>
              <a:rPr sz="2000" spc="-15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1C1C1C"/>
                </a:solidFill>
                <a:latin typeface="Trebuchet MS"/>
                <a:cs typeface="Trebuchet MS"/>
              </a:rPr>
              <a:t>apparaitra</a:t>
            </a:r>
            <a:r>
              <a:rPr sz="2000" spc="-20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1C1C1C"/>
                </a:solidFill>
                <a:latin typeface="Trebuchet MS"/>
                <a:cs typeface="Trebuchet MS"/>
              </a:rPr>
              <a:t>!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329080-8A97-85AD-2367-35EBEE0C84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3082" y="2884805"/>
            <a:ext cx="8826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000" spc="-3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100701" y="712850"/>
            <a:ext cx="3609975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5" dirty="0"/>
              <a:t> </a:t>
            </a:r>
            <a:r>
              <a:rPr spc="-40" dirty="0"/>
              <a:t>d</a:t>
            </a:r>
            <a:r>
              <a:rPr spc="-5" dirty="0"/>
              <a:t>u</a:t>
            </a:r>
            <a:r>
              <a:rPr spc="15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17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D779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CE7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5195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1990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0" dirty="0">
                <a:latin typeface="Calibri"/>
                <a:cs typeface="Calibri"/>
              </a:rPr>
              <a:t> 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7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ss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C481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BB86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B490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C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9D843E48-FD0F-5220-8C0F-293202D83D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075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545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D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é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p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l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y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z</a:t>
            </a:r>
            <a:r>
              <a:rPr sz="2650" spc="-1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v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p</a:t>
            </a:r>
            <a:r>
              <a:rPr sz="2650" spc="3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em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i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è</a:t>
            </a:r>
            <a:r>
              <a:rPr sz="2650" spc="3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650" spc="-2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3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45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10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650" spc="5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u</a:t>
            </a:r>
            <a:r>
              <a:rPr sz="2650" spc="3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c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3545E5A0-4823-F20F-F9BC-3A9E3976DF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705600"/>
            </a:xfrm>
            <a:custGeom>
              <a:avLst/>
              <a:gdLst/>
              <a:ahLst/>
              <a:cxnLst/>
              <a:rect l="l" t="t" r="r" b="b"/>
              <a:pathLst>
                <a:path w="12192000" h="6705600">
                  <a:moveTo>
                    <a:pt x="0" y="6705600"/>
                  </a:moveTo>
                  <a:lnTo>
                    <a:pt x="12191619" y="6705600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67056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39" y="538480"/>
              <a:ext cx="4582160" cy="59537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3200" y="589254"/>
              <a:ext cx="4460240" cy="5852160"/>
            </a:xfrm>
            <a:custGeom>
              <a:avLst/>
              <a:gdLst/>
              <a:ahLst/>
              <a:cxnLst/>
              <a:rect l="l" t="t" r="r" b="b"/>
              <a:pathLst>
                <a:path w="4460240" h="5852160">
                  <a:moveTo>
                    <a:pt x="4459986" y="0"/>
                  </a:moveTo>
                  <a:lnTo>
                    <a:pt x="0" y="0"/>
                  </a:lnTo>
                  <a:lnTo>
                    <a:pt x="0" y="5851652"/>
                  </a:lnTo>
                  <a:lnTo>
                    <a:pt x="4459986" y="5851652"/>
                  </a:lnTo>
                  <a:lnTo>
                    <a:pt x="44599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767054"/>
              <a:ext cx="4114800" cy="5506720"/>
            </a:xfrm>
            <a:custGeom>
              <a:avLst/>
              <a:gdLst/>
              <a:ahLst/>
              <a:cxnLst/>
              <a:rect l="l" t="t" r="r" b="b"/>
              <a:pathLst>
                <a:path w="4114800" h="5506720">
                  <a:moveTo>
                    <a:pt x="0" y="5506211"/>
                  </a:moveTo>
                  <a:lnTo>
                    <a:pt x="4114673" y="5506211"/>
                  </a:lnTo>
                  <a:lnTo>
                    <a:pt x="4114673" y="0"/>
                  </a:lnTo>
                  <a:lnTo>
                    <a:pt x="0" y="0"/>
                  </a:lnTo>
                  <a:lnTo>
                    <a:pt x="0" y="550621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5994" y="2006599"/>
            <a:ext cx="2646045" cy="24066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 indent="-12065" algn="ctr">
              <a:lnSpc>
                <a:spcPts val="3610"/>
              </a:lnSpc>
              <a:spcBef>
                <a:spcPts val="815"/>
              </a:spcBef>
            </a:pPr>
            <a:r>
              <a:rPr sz="3600" dirty="0">
                <a:latin typeface="Trebuchet MS"/>
                <a:cs typeface="Trebuchet MS"/>
              </a:rPr>
              <a:t>DÉPLOYEZ </a:t>
            </a:r>
            <a:r>
              <a:rPr sz="3600" spc="5" dirty="0">
                <a:latin typeface="Trebuchet MS"/>
                <a:cs typeface="Trebuchet MS"/>
              </a:rPr>
              <a:t> </a:t>
            </a:r>
            <a:r>
              <a:rPr sz="3600" spc="30" dirty="0">
                <a:latin typeface="Trebuchet MS"/>
                <a:cs typeface="Trebuchet MS"/>
              </a:rPr>
              <a:t>VOS </a:t>
            </a:r>
            <a:r>
              <a:rPr sz="3600" spc="35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PREMIÈRES 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spc="-254" dirty="0">
                <a:latin typeface="Trebuchet MS"/>
                <a:cs typeface="Trebuchet MS"/>
              </a:rPr>
              <a:t>E</a:t>
            </a:r>
            <a:r>
              <a:rPr sz="3600" spc="-135" dirty="0">
                <a:latin typeface="Trebuchet MS"/>
                <a:cs typeface="Trebuchet MS"/>
              </a:rPr>
              <a:t>S</a:t>
            </a:r>
            <a:r>
              <a:rPr sz="3600" spc="-140" dirty="0">
                <a:latin typeface="Trebuchet MS"/>
                <a:cs typeface="Trebuchet MS"/>
              </a:rPr>
              <a:t>S</a:t>
            </a:r>
            <a:r>
              <a:rPr sz="3600" spc="5" dirty="0">
                <a:latin typeface="Trebuchet MS"/>
                <a:cs typeface="Trebuchet MS"/>
              </a:rPr>
              <a:t>O</a:t>
            </a:r>
            <a:r>
              <a:rPr sz="3600" spc="-63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</a:t>
            </a:r>
            <a:r>
              <a:rPr sz="3600" spc="-62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C</a:t>
            </a:r>
            <a:r>
              <a:rPr sz="3600" spc="-760" dirty="0">
                <a:latin typeface="Trebuchet MS"/>
                <a:cs typeface="Trebuchet MS"/>
              </a:rPr>
              <a:t> </a:t>
            </a:r>
            <a:r>
              <a:rPr sz="3600" spc="-254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S</a:t>
            </a:r>
            <a:endParaRPr sz="3600">
              <a:latin typeface="Trebuchet MS"/>
              <a:cs typeface="Trebuchet MS"/>
            </a:endParaRPr>
          </a:p>
          <a:p>
            <a:pPr algn="ctr">
              <a:lnSpc>
                <a:spcPts val="3590"/>
              </a:lnSpc>
            </a:pPr>
            <a:r>
              <a:rPr sz="3600" dirty="0">
                <a:latin typeface="Trebuchet MS"/>
                <a:cs typeface="Trebuchet MS"/>
              </a:rPr>
              <a:t>: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-35" dirty="0">
                <a:latin typeface="Trebuchet MS"/>
                <a:cs typeface="Trebuchet MS"/>
              </a:rPr>
              <a:t>Le</a:t>
            </a:r>
            <a:r>
              <a:rPr sz="3600" spc="-120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langage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1029" y="4296155"/>
            <a:ext cx="80708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20" dirty="0">
                <a:latin typeface="Trebuchet MS"/>
                <a:cs typeface="Trebuchet MS"/>
              </a:rPr>
              <a:t>H</a:t>
            </a:r>
            <a:r>
              <a:rPr sz="3600" spc="-75" dirty="0">
                <a:latin typeface="Trebuchet MS"/>
                <a:cs typeface="Trebuchet MS"/>
              </a:rPr>
              <a:t>C</a:t>
            </a:r>
            <a:r>
              <a:rPr sz="3600" dirty="0">
                <a:latin typeface="Trebuchet MS"/>
                <a:cs typeface="Trebuchet MS"/>
              </a:rPr>
              <a:t>L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0639" y="589280"/>
            <a:ext cx="7762240" cy="782320"/>
            <a:chOff x="1310639" y="589280"/>
            <a:chExt cx="7762240" cy="782320"/>
          </a:xfrm>
        </p:grpSpPr>
        <p:sp>
          <p:nvSpPr>
            <p:cNvPr id="11" name="object 11"/>
            <p:cNvSpPr/>
            <p:nvPr/>
          </p:nvSpPr>
          <p:spPr>
            <a:xfrm>
              <a:off x="1310639" y="58928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39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7479" y="594360"/>
              <a:ext cx="1686560" cy="640080"/>
            </a:xfrm>
            <a:custGeom>
              <a:avLst/>
              <a:gdLst/>
              <a:ahLst/>
              <a:cxnLst/>
              <a:rect l="l" t="t" r="r" b="b"/>
              <a:pathLst>
                <a:path w="1686560" h="640080">
                  <a:moveTo>
                    <a:pt x="0" y="0"/>
                  </a:moveTo>
                  <a:lnTo>
                    <a:pt x="0" y="635000"/>
                  </a:lnTo>
                </a:path>
                <a:path w="1686560" h="640080">
                  <a:moveTo>
                    <a:pt x="1686559" y="0"/>
                  </a:moveTo>
                  <a:lnTo>
                    <a:pt x="1686559" y="635000"/>
                  </a:lnTo>
                </a:path>
                <a:path w="1686560" h="640080">
                  <a:moveTo>
                    <a:pt x="0" y="639572"/>
                  </a:moveTo>
                  <a:lnTo>
                    <a:pt x="1686559" y="63957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97119" y="762000"/>
              <a:ext cx="4175760" cy="609600"/>
            </a:xfrm>
            <a:custGeom>
              <a:avLst/>
              <a:gdLst/>
              <a:ahLst/>
              <a:cxnLst/>
              <a:rect l="l" t="t" r="r" b="b"/>
              <a:pathLst>
                <a:path w="4175759" h="609600">
                  <a:moveTo>
                    <a:pt x="4113783" y="0"/>
                  </a:moveTo>
                  <a:lnTo>
                    <a:pt x="61721" y="0"/>
                  </a:lnTo>
                  <a:lnTo>
                    <a:pt x="37718" y="4825"/>
                  </a:lnTo>
                  <a:lnTo>
                    <a:pt x="18033" y="18034"/>
                  </a:lnTo>
                  <a:lnTo>
                    <a:pt x="4825" y="37719"/>
                  </a:lnTo>
                  <a:lnTo>
                    <a:pt x="0" y="61722"/>
                  </a:lnTo>
                  <a:lnTo>
                    <a:pt x="0" y="547877"/>
                  </a:lnTo>
                  <a:lnTo>
                    <a:pt x="4825" y="571880"/>
                  </a:lnTo>
                  <a:lnTo>
                    <a:pt x="18033" y="591565"/>
                  </a:lnTo>
                  <a:lnTo>
                    <a:pt x="37718" y="604774"/>
                  </a:lnTo>
                  <a:lnTo>
                    <a:pt x="61721" y="609600"/>
                  </a:lnTo>
                  <a:lnTo>
                    <a:pt x="4113783" y="609600"/>
                  </a:lnTo>
                  <a:lnTo>
                    <a:pt x="4137786" y="604774"/>
                  </a:lnTo>
                  <a:lnTo>
                    <a:pt x="4157472" y="591565"/>
                  </a:lnTo>
                  <a:lnTo>
                    <a:pt x="4170679" y="571880"/>
                  </a:lnTo>
                  <a:lnTo>
                    <a:pt x="4175505" y="547877"/>
                  </a:lnTo>
                  <a:lnTo>
                    <a:pt x="4175505" y="61722"/>
                  </a:lnTo>
                  <a:lnTo>
                    <a:pt x="4170679" y="37719"/>
                  </a:lnTo>
                  <a:lnTo>
                    <a:pt x="4157472" y="18034"/>
                  </a:lnTo>
                  <a:lnTo>
                    <a:pt x="4137786" y="4825"/>
                  </a:lnTo>
                  <a:lnTo>
                    <a:pt x="4113783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70803" y="917892"/>
            <a:ext cx="25869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0F0F0"/>
                </a:solidFill>
                <a:latin typeface="Arial MT"/>
                <a:cs typeface="Arial MT"/>
              </a:rPr>
              <a:t>HCL</a:t>
            </a:r>
            <a:r>
              <a:rPr sz="1600" spc="1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–</a:t>
            </a:r>
            <a:r>
              <a:rPr sz="1600" spc="1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0F0F0"/>
                </a:solidFill>
                <a:latin typeface="Arial MT"/>
                <a:cs typeface="Arial MT"/>
              </a:rPr>
              <a:t>Declarative</a:t>
            </a:r>
            <a:r>
              <a:rPr sz="1600" spc="8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35" dirty="0">
                <a:solidFill>
                  <a:srgbClr val="F0F0F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35040" y="4043679"/>
            <a:ext cx="5760720" cy="1889760"/>
          </a:xfrm>
          <a:custGeom>
            <a:avLst/>
            <a:gdLst/>
            <a:ahLst/>
            <a:cxnLst/>
            <a:rect l="l" t="t" r="r" b="b"/>
            <a:pathLst>
              <a:path w="5760720" h="1889760">
                <a:moveTo>
                  <a:pt x="5633212" y="0"/>
                </a:moveTo>
                <a:lnTo>
                  <a:pt x="127000" y="0"/>
                </a:lnTo>
                <a:lnTo>
                  <a:pt x="77597" y="8001"/>
                </a:lnTo>
                <a:lnTo>
                  <a:pt x="37211" y="29591"/>
                </a:lnTo>
                <a:lnTo>
                  <a:pt x="10033" y="61722"/>
                </a:lnTo>
                <a:lnTo>
                  <a:pt x="0" y="101092"/>
                </a:lnTo>
                <a:lnTo>
                  <a:pt x="0" y="1788642"/>
                </a:lnTo>
                <a:lnTo>
                  <a:pt x="10033" y="1828012"/>
                </a:lnTo>
                <a:lnTo>
                  <a:pt x="37211" y="1860143"/>
                </a:lnTo>
                <a:lnTo>
                  <a:pt x="77597" y="1881809"/>
                </a:lnTo>
                <a:lnTo>
                  <a:pt x="127000" y="1889760"/>
                </a:lnTo>
                <a:lnTo>
                  <a:pt x="5633212" y="1889760"/>
                </a:lnTo>
                <a:lnTo>
                  <a:pt x="5682615" y="1881809"/>
                </a:lnTo>
                <a:lnTo>
                  <a:pt x="5723001" y="1860143"/>
                </a:lnTo>
                <a:lnTo>
                  <a:pt x="5750179" y="1828012"/>
                </a:lnTo>
                <a:lnTo>
                  <a:pt x="5760212" y="1788642"/>
                </a:lnTo>
                <a:lnTo>
                  <a:pt x="5760212" y="101092"/>
                </a:lnTo>
                <a:lnTo>
                  <a:pt x="5750179" y="61722"/>
                </a:lnTo>
                <a:lnTo>
                  <a:pt x="5723001" y="29591"/>
                </a:lnTo>
                <a:lnTo>
                  <a:pt x="5682615" y="8001"/>
                </a:lnTo>
                <a:lnTo>
                  <a:pt x="563321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58229" y="4570031"/>
            <a:ext cx="5144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8040" algn="l"/>
                <a:tab pos="5045710" algn="l"/>
              </a:tabLst>
            </a:pPr>
            <a:r>
              <a:rPr sz="2000" spc="130" dirty="0">
                <a:solidFill>
                  <a:srgbClr val="549CD4"/>
                </a:solidFill>
                <a:latin typeface="Arial MT"/>
                <a:cs typeface="Arial MT"/>
              </a:rPr>
              <a:t>r</a:t>
            </a:r>
            <a:r>
              <a:rPr sz="2000" spc="165" dirty="0">
                <a:solidFill>
                  <a:srgbClr val="549CD4"/>
                </a:solidFill>
                <a:latin typeface="Arial MT"/>
                <a:cs typeface="Arial MT"/>
              </a:rPr>
              <a:t>e</a:t>
            </a:r>
            <a:r>
              <a:rPr sz="2000" spc="195" dirty="0">
                <a:solidFill>
                  <a:srgbClr val="549CD4"/>
                </a:solidFill>
                <a:latin typeface="Arial MT"/>
                <a:cs typeface="Arial MT"/>
              </a:rPr>
              <a:t>s</a:t>
            </a:r>
            <a:r>
              <a:rPr sz="2000" spc="165" dirty="0">
                <a:solidFill>
                  <a:srgbClr val="549CD4"/>
                </a:solidFill>
                <a:latin typeface="Arial MT"/>
                <a:cs typeface="Arial MT"/>
              </a:rPr>
              <a:t>ou</a:t>
            </a:r>
            <a:r>
              <a:rPr sz="2000" spc="140" dirty="0">
                <a:solidFill>
                  <a:srgbClr val="549CD4"/>
                </a:solidFill>
                <a:latin typeface="Arial MT"/>
                <a:cs typeface="Arial MT"/>
              </a:rPr>
              <a:t>r</a:t>
            </a:r>
            <a:r>
              <a:rPr sz="2000" spc="114" dirty="0">
                <a:solidFill>
                  <a:srgbClr val="549CD4"/>
                </a:solidFill>
                <a:latin typeface="Arial MT"/>
                <a:cs typeface="Arial MT"/>
              </a:rPr>
              <a:t>c</a:t>
            </a:r>
            <a:r>
              <a:rPr sz="2000" spc="-75" dirty="0">
                <a:solidFill>
                  <a:srgbClr val="549CD4"/>
                </a:solidFill>
                <a:latin typeface="Arial MT"/>
                <a:cs typeface="Arial MT"/>
              </a:rPr>
              <a:t>e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2000" spc="-14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2000" spc="229" dirty="0">
                <a:solidFill>
                  <a:srgbClr val="CE9178"/>
                </a:solidFill>
                <a:latin typeface="Arial MT"/>
                <a:cs typeface="Arial MT"/>
              </a:rPr>
              <a:t>w</a:t>
            </a:r>
            <a:r>
              <a:rPr sz="2000" spc="195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2000" spc="165" dirty="0">
                <a:solidFill>
                  <a:srgbClr val="CE9178"/>
                </a:solidFill>
                <a:latin typeface="Arial MT"/>
                <a:cs typeface="Arial MT"/>
              </a:rPr>
              <a:t>_</a:t>
            </a:r>
            <a:r>
              <a:rPr sz="2000" spc="190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2000" spc="165" dirty="0">
                <a:solidFill>
                  <a:srgbClr val="CE9178"/>
                </a:solidFill>
                <a:latin typeface="Arial MT"/>
                <a:cs typeface="Arial MT"/>
              </a:rPr>
              <a:t>n</a:t>
            </a:r>
            <a:r>
              <a:rPr sz="2000" spc="125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2000" spc="80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2000" spc="5" dirty="0">
                <a:solidFill>
                  <a:srgbClr val="CE9178"/>
                </a:solidFill>
                <a:latin typeface="Arial MT"/>
                <a:cs typeface="Arial MT"/>
              </a:rPr>
              <a:t>an</a:t>
            </a:r>
            <a:r>
              <a:rPr sz="2000" spc="40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2000" spc="5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"	</a:t>
            </a:r>
            <a:r>
              <a:rPr sz="2000" spc="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2000" spc="75" dirty="0">
                <a:solidFill>
                  <a:srgbClr val="CE9178"/>
                </a:solidFill>
                <a:latin typeface="Arial MT"/>
                <a:cs typeface="Arial MT"/>
              </a:rPr>
              <a:t>w</a:t>
            </a:r>
            <a:r>
              <a:rPr sz="2000" spc="5" dirty="0">
                <a:solidFill>
                  <a:srgbClr val="CE9178"/>
                </a:solidFill>
                <a:latin typeface="Arial MT"/>
                <a:cs typeface="Arial MT"/>
              </a:rPr>
              <a:t>eb</a:t>
            </a:r>
            <a:r>
              <a:rPr sz="2000" spc="35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2000" spc="165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2000" spc="130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2000" spc="35" dirty="0">
                <a:solidFill>
                  <a:srgbClr val="CE9178"/>
                </a:solidFill>
                <a:latin typeface="Arial MT"/>
                <a:cs typeface="Arial MT"/>
              </a:rPr>
              <a:t>v</a:t>
            </a:r>
            <a:r>
              <a:rPr sz="2000" spc="5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2000" spc="375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"	</a:t>
            </a:r>
            <a:r>
              <a:rPr sz="2000" dirty="0">
                <a:solidFill>
                  <a:srgbClr val="808080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8229" y="4874895"/>
            <a:ext cx="463423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2135">
              <a:lnSpc>
                <a:spcPct val="100000"/>
              </a:lnSpc>
              <a:spcBef>
                <a:spcPts val="105"/>
              </a:spcBef>
              <a:tabLst>
                <a:tab pos="1130935" algn="l"/>
                <a:tab pos="1415415" algn="l"/>
              </a:tabLst>
            </a:pPr>
            <a:r>
              <a:rPr sz="2000" dirty="0">
                <a:solidFill>
                  <a:srgbClr val="D2D2D2"/>
                </a:solidFill>
                <a:latin typeface="Arial MT"/>
                <a:cs typeface="Arial MT"/>
              </a:rPr>
              <a:t>a</a:t>
            </a:r>
            <a:r>
              <a:rPr sz="2000" spc="90" dirty="0">
                <a:solidFill>
                  <a:srgbClr val="D2D2D2"/>
                </a:solidFill>
                <a:latin typeface="Arial MT"/>
                <a:cs typeface="Arial MT"/>
              </a:rPr>
              <a:t>m</a:t>
            </a:r>
            <a:r>
              <a:rPr sz="2000" dirty="0">
                <a:solidFill>
                  <a:srgbClr val="D2D2D2"/>
                </a:solidFill>
                <a:latin typeface="Arial MT"/>
                <a:cs typeface="Arial MT"/>
              </a:rPr>
              <a:t>i	=	</a:t>
            </a:r>
            <a:r>
              <a:rPr sz="2000" spc="165" dirty="0">
                <a:solidFill>
                  <a:srgbClr val="CE9178"/>
                </a:solidFill>
                <a:latin typeface="Arial MT"/>
                <a:cs typeface="Arial MT"/>
              </a:rPr>
              <a:t>"a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2000" spc="-30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2000" spc="-36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2000" spc="160" dirty="0">
                <a:solidFill>
                  <a:srgbClr val="CE9178"/>
                </a:solidFill>
                <a:latin typeface="Arial MT"/>
                <a:cs typeface="Arial MT"/>
              </a:rPr>
              <a:t>0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2000" spc="-36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spc="160" dirty="0">
                <a:solidFill>
                  <a:srgbClr val="CE9178"/>
                </a:solidFill>
                <a:latin typeface="Arial MT"/>
                <a:cs typeface="Arial MT"/>
              </a:rPr>
              <a:t>2f</a:t>
            </a:r>
            <a:r>
              <a:rPr sz="2000" spc="80" dirty="0">
                <a:solidFill>
                  <a:srgbClr val="CE9178"/>
                </a:solidFill>
                <a:latin typeface="Arial MT"/>
                <a:cs typeface="Arial MT"/>
              </a:rPr>
              <a:t>2</a:t>
            </a:r>
            <a:r>
              <a:rPr sz="2000" spc="160" dirty="0">
                <a:solidFill>
                  <a:srgbClr val="CE9178"/>
                </a:solidFill>
                <a:latin typeface="Arial MT"/>
                <a:cs typeface="Arial MT"/>
              </a:rPr>
              <a:t>5</a:t>
            </a:r>
            <a:r>
              <a:rPr sz="2000" spc="114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2000" spc="160" dirty="0">
                <a:solidFill>
                  <a:srgbClr val="CE9178"/>
                </a:solidFill>
                <a:latin typeface="Arial MT"/>
                <a:cs typeface="Arial MT"/>
              </a:rPr>
              <a:t>1f66</a:t>
            </a:r>
            <a:r>
              <a:rPr sz="2000" spc="80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2000" spc="160" dirty="0">
                <a:solidFill>
                  <a:srgbClr val="CE9178"/>
                </a:solidFill>
                <a:latin typeface="Arial MT"/>
                <a:cs typeface="Arial MT"/>
              </a:rPr>
              <a:t>1</a:t>
            </a:r>
            <a:r>
              <a:rPr sz="2000" spc="80" dirty="0">
                <a:solidFill>
                  <a:srgbClr val="CE9178"/>
                </a:solidFill>
                <a:latin typeface="Arial MT"/>
                <a:cs typeface="Arial MT"/>
              </a:rPr>
              <a:t>f</a:t>
            </a:r>
            <a:r>
              <a:rPr sz="2000" spc="160" dirty="0">
                <a:solidFill>
                  <a:srgbClr val="CE9178"/>
                </a:solidFill>
                <a:latin typeface="Arial MT"/>
                <a:cs typeface="Arial MT"/>
              </a:rPr>
              <a:t>f4d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2000">
              <a:latin typeface="Arial MT"/>
              <a:cs typeface="Arial MT"/>
            </a:endParaRPr>
          </a:p>
          <a:p>
            <a:pPr marL="572135">
              <a:lnSpc>
                <a:spcPct val="100000"/>
              </a:lnSpc>
              <a:spcBef>
                <a:spcPts val="5"/>
              </a:spcBef>
              <a:tabLst>
                <a:tab pos="2534285" algn="l"/>
              </a:tabLst>
            </a:pPr>
            <a:r>
              <a:rPr sz="2000" spc="190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2000" spc="160" dirty="0">
                <a:solidFill>
                  <a:srgbClr val="D2D2D2"/>
                </a:solidFill>
                <a:latin typeface="Arial MT"/>
                <a:cs typeface="Arial MT"/>
              </a:rPr>
              <a:t>n</a:t>
            </a:r>
            <a:r>
              <a:rPr sz="2000" spc="195" dirty="0">
                <a:solidFill>
                  <a:srgbClr val="D2D2D2"/>
                </a:solidFill>
                <a:latin typeface="Arial MT"/>
                <a:cs typeface="Arial MT"/>
              </a:rPr>
              <a:t>s</a:t>
            </a:r>
            <a:r>
              <a:rPr sz="2000" spc="160" dirty="0">
                <a:solidFill>
                  <a:srgbClr val="D2D2D2"/>
                </a:solidFill>
                <a:latin typeface="Arial MT"/>
                <a:cs typeface="Arial MT"/>
              </a:rPr>
              <a:t>tan</a:t>
            </a:r>
            <a:r>
              <a:rPr sz="2000" spc="195" dirty="0">
                <a:solidFill>
                  <a:srgbClr val="D2D2D2"/>
                </a:solidFill>
                <a:latin typeface="Arial MT"/>
                <a:cs typeface="Arial MT"/>
              </a:rPr>
              <a:t>c</a:t>
            </a:r>
            <a:r>
              <a:rPr sz="2000" spc="160" dirty="0">
                <a:solidFill>
                  <a:srgbClr val="D2D2D2"/>
                </a:solidFill>
                <a:latin typeface="Arial MT"/>
                <a:cs typeface="Arial MT"/>
              </a:rPr>
              <a:t>e_t</a:t>
            </a:r>
            <a:r>
              <a:rPr sz="2000" spc="114" dirty="0">
                <a:solidFill>
                  <a:srgbClr val="D2D2D2"/>
                </a:solidFill>
                <a:latin typeface="Arial MT"/>
                <a:cs typeface="Arial MT"/>
              </a:rPr>
              <a:t>y</a:t>
            </a:r>
            <a:r>
              <a:rPr sz="2000" spc="160" dirty="0">
                <a:solidFill>
                  <a:srgbClr val="D2D2D2"/>
                </a:solidFill>
                <a:latin typeface="Arial MT"/>
                <a:cs typeface="Arial MT"/>
              </a:rPr>
              <a:t>p</a:t>
            </a:r>
            <a:r>
              <a:rPr sz="2000" dirty="0">
                <a:solidFill>
                  <a:srgbClr val="D2D2D2"/>
                </a:solidFill>
                <a:latin typeface="Arial MT"/>
                <a:cs typeface="Arial MT"/>
              </a:rPr>
              <a:t>e	= </a:t>
            </a:r>
            <a:r>
              <a:rPr sz="2000" spc="-12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2000" spc="-31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2000" spc="-31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2</a:t>
            </a:r>
            <a:r>
              <a:rPr sz="2000" spc="-31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.</a:t>
            </a:r>
            <a:r>
              <a:rPr sz="2000" spc="-31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2000" spc="-229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2000" spc="-28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2000" spc="-28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2000" spc="210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2000" spc="240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200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808080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35040" y="4043654"/>
            <a:ext cx="5760720" cy="314960"/>
          </a:xfrm>
          <a:custGeom>
            <a:avLst/>
            <a:gdLst/>
            <a:ahLst/>
            <a:cxnLst/>
            <a:rect l="l" t="t" r="r" b="b"/>
            <a:pathLst>
              <a:path w="5760720" h="314960">
                <a:moveTo>
                  <a:pt x="5760212" y="0"/>
                </a:moveTo>
                <a:lnTo>
                  <a:pt x="0" y="0"/>
                </a:lnTo>
                <a:lnTo>
                  <a:pt x="0" y="314858"/>
                </a:lnTo>
                <a:lnTo>
                  <a:pt x="5760212" y="314858"/>
                </a:lnTo>
                <a:lnTo>
                  <a:pt x="5760212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35040" y="4043654"/>
            <a:ext cx="5760720" cy="314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5720" algn="ctr">
              <a:lnSpc>
                <a:spcPts val="2305"/>
              </a:lnSpc>
              <a:spcBef>
                <a:spcPts val="175"/>
              </a:spcBef>
            </a:pPr>
            <a:r>
              <a:rPr sz="2000" spc="220" dirty="0">
                <a:solidFill>
                  <a:srgbClr val="7D7D7D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7D7D7D"/>
                </a:solidFill>
                <a:latin typeface="Trebuchet MS"/>
                <a:cs typeface="Trebuchet MS"/>
              </a:rPr>
              <a:t>w</a:t>
            </a:r>
            <a:r>
              <a:rPr sz="2000" spc="-340" dirty="0">
                <a:solidFill>
                  <a:srgbClr val="7D7D7D"/>
                </a:solidFill>
                <a:latin typeface="Trebuchet MS"/>
                <a:cs typeface="Trebuchet MS"/>
              </a:rPr>
              <a:t> </a:t>
            </a:r>
            <a:r>
              <a:rPr sz="2000" spc="225" dirty="0">
                <a:solidFill>
                  <a:srgbClr val="7D7D7D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7D7D7D"/>
                </a:solidFill>
                <a:latin typeface="Trebuchet MS"/>
                <a:cs typeface="Trebuchet MS"/>
              </a:rPr>
              <a:t>.</a:t>
            </a:r>
            <a:r>
              <a:rPr sz="2000" spc="-385" dirty="0">
                <a:solidFill>
                  <a:srgbClr val="7D7D7D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7D7D7D"/>
                </a:solidFill>
                <a:latin typeface="Trebuchet MS"/>
                <a:cs typeface="Trebuchet MS"/>
              </a:rPr>
              <a:t>t</a:t>
            </a:r>
            <a:r>
              <a:rPr sz="2000" spc="-360" dirty="0">
                <a:solidFill>
                  <a:srgbClr val="7D7D7D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7D7D7D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15279" y="1595119"/>
            <a:ext cx="5252720" cy="2682240"/>
            <a:chOff x="5415279" y="1595119"/>
            <a:chExt cx="5252720" cy="268224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959" y="4114799"/>
              <a:ext cx="203200" cy="1625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5279" y="1595119"/>
              <a:ext cx="5252720" cy="2062479"/>
            </a:xfrm>
            <a:prstGeom prst="rect">
              <a:avLst/>
            </a:prstGeom>
          </p:spPr>
        </p:pic>
      </p:grp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69C704AB-1D68-2AFA-CFA0-18A277E790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" y="10159"/>
            <a:ext cx="12181840" cy="6847840"/>
          </a:xfrm>
          <a:custGeom>
            <a:avLst/>
            <a:gdLst/>
            <a:ahLst/>
            <a:cxnLst/>
            <a:rect l="l" t="t" r="r" b="b"/>
            <a:pathLst>
              <a:path w="12181840" h="6847840">
                <a:moveTo>
                  <a:pt x="12181840" y="0"/>
                </a:moveTo>
                <a:lnTo>
                  <a:pt x="0" y="0"/>
                </a:lnTo>
                <a:lnTo>
                  <a:pt x="0" y="6847837"/>
                </a:lnTo>
                <a:lnTo>
                  <a:pt x="12181840" y="6847837"/>
                </a:lnTo>
                <a:lnTo>
                  <a:pt x="1218184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2239" y="538480"/>
            <a:ext cx="4338320" cy="5557520"/>
            <a:chOff x="142239" y="538480"/>
            <a:chExt cx="4338320" cy="5557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39" y="538480"/>
              <a:ext cx="4338320" cy="55575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039" y="589292"/>
              <a:ext cx="4246880" cy="5455920"/>
            </a:xfrm>
            <a:custGeom>
              <a:avLst/>
              <a:gdLst/>
              <a:ahLst/>
              <a:cxnLst/>
              <a:rect l="l" t="t" r="r" b="b"/>
              <a:pathLst>
                <a:path w="4246880" h="5455920">
                  <a:moveTo>
                    <a:pt x="4246626" y="0"/>
                  </a:moveTo>
                  <a:lnTo>
                    <a:pt x="0" y="0"/>
                  </a:lnTo>
                  <a:lnTo>
                    <a:pt x="0" y="5455412"/>
                  </a:lnTo>
                  <a:lnTo>
                    <a:pt x="4246626" y="5455412"/>
                  </a:lnTo>
                  <a:lnTo>
                    <a:pt x="4246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839" y="746772"/>
              <a:ext cx="3901440" cy="5140960"/>
            </a:xfrm>
            <a:custGeom>
              <a:avLst/>
              <a:gdLst/>
              <a:ahLst/>
              <a:cxnLst/>
              <a:rect l="l" t="t" r="r" b="b"/>
              <a:pathLst>
                <a:path w="3901440" h="5140960">
                  <a:moveTo>
                    <a:pt x="0" y="5140452"/>
                  </a:moveTo>
                  <a:lnTo>
                    <a:pt x="3901313" y="5140452"/>
                  </a:lnTo>
                  <a:lnTo>
                    <a:pt x="3901313" y="0"/>
                  </a:lnTo>
                  <a:lnTo>
                    <a:pt x="0" y="0"/>
                  </a:lnTo>
                  <a:lnTo>
                    <a:pt x="0" y="51404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3039" y="1290319"/>
            <a:ext cx="4246880" cy="47548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5050">
              <a:latin typeface="Times New Roman"/>
              <a:cs typeface="Times New Roman"/>
            </a:endParaRPr>
          </a:p>
          <a:p>
            <a:pPr marL="668020" marR="676910" indent="-20955" algn="ctr">
              <a:lnSpc>
                <a:spcPct val="83500"/>
              </a:lnSpc>
            </a:pPr>
            <a:r>
              <a:rPr sz="3600" dirty="0">
                <a:latin typeface="Trebuchet MS"/>
                <a:cs typeface="Trebuchet MS"/>
              </a:rPr>
              <a:t>DÉPLOYEZ </a:t>
            </a:r>
            <a:r>
              <a:rPr sz="3600" spc="5" dirty="0">
                <a:latin typeface="Trebuchet MS"/>
                <a:cs typeface="Trebuchet MS"/>
              </a:rPr>
              <a:t> </a:t>
            </a:r>
            <a:r>
              <a:rPr sz="3600" spc="30" dirty="0">
                <a:latin typeface="Trebuchet MS"/>
                <a:cs typeface="Trebuchet MS"/>
              </a:rPr>
              <a:t>VOS </a:t>
            </a:r>
            <a:r>
              <a:rPr sz="3600" spc="35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PREMIÈRES 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spc="-250" dirty="0">
                <a:latin typeface="Trebuchet MS"/>
                <a:cs typeface="Trebuchet MS"/>
              </a:rPr>
              <a:t>E</a:t>
            </a:r>
            <a:r>
              <a:rPr sz="3600" spc="-135" dirty="0">
                <a:latin typeface="Trebuchet MS"/>
                <a:cs typeface="Trebuchet MS"/>
              </a:rPr>
              <a:t>SS</a:t>
            </a:r>
            <a:r>
              <a:rPr sz="3600" dirty="0">
                <a:latin typeface="Trebuchet MS"/>
                <a:cs typeface="Trebuchet MS"/>
              </a:rPr>
              <a:t>O</a:t>
            </a:r>
            <a:r>
              <a:rPr sz="3600" spc="-63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</a:t>
            </a:r>
            <a:r>
              <a:rPr sz="3600" spc="-620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C</a:t>
            </a:r>
            <a:r>
              <a:rPr sz="3600" spc="-765" dirty="0">
                <a:latin typeface="Trebuchet MS"/>
                <a:cs typeface="Trebuchet MS"/>
              </a:rPr>
              <a:t> </a:t>
            </a:r>
            <a:r>
              <a:rPr sz="3600" spc="-25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:</a:t>
            </a:r>
            <a:endParaRPr sz="3600">
              <a:latin typeface="Trebuchet MS"/>
              <a:cs typeface="Trebuchet MS"/>
            </a:endParaRPr>
          </a:p>
          <a:p>
            <a:pPr marL="779780" marR="786765" algn="ctr">
              <a:lnSpc>
                <a:spcPts val="3600"/>
              </a:lnSpc>
              <a:spcBef>
                <a:spcPts val="5"/>
              </a:spcBef>
            </a:pPr>
            <a:r>
              <a:rPr sz="3600" spc="-95" dirty="0">
                <a:latin typeface="Trebuchet MS"/>
                <a:cs typeface="Trebuchet MS"/>
              </a:rPr>
              <a:t>Ressources</a:t>
            </a:r>
            <a:r>
              <a:rPr sz="3600" spc="-40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et </a:t>
            </a:r>
            <a:r>
              <a:rPr sz="3600" spc="-1070" dirty="0">
                <a:latin typeface="Trebuchet MS"/>
                <a:cs typeface="Trebuchet MS"/>
              </a:rPr>
              <a:t> </a:t>
            </a:r>
            <a:r>
              <a:rPr sz="3600" spc="-95" dirty="0">
                <a:latin typeface="Trebuchet MS"/>
                <a:cs typeface="Trebuchet MS"/>
              </a:rPr>
              <a:t>Providers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6800" y="609600"/>
            <a:ext cx="2275840" cy="680720"/>
            <a:chOff x="1066800" y="609600"/>
            <a:chExt cx="2275840" cy="680720"/>
          </a:xfrm>
        </p:grpSpPr>
        <p:sp>
          <p:nvSpPr>
            <p:cNvPr id="9" name="object 9"/>
            <p:cNvSpPr/>
            <p:nvPr/>
          </p:nvSpPr>
          <p:spPr>
            <a:xfrm>
              <a:off x="1066800" y="609600"/>
              <a:ext cx="2275840" cy="680720"/>
            </a:xfrm>
            <a:custGeom>
              <a:avLst/>
              <a:gdLst/>
              <a:ahLst/>
              <a:cxnLst/>
              <a:rect l="l" t="t" r="r" b="b"/>
              <a:pathLst>
                <a:path w="2275840" h="680719">
                  <a:moveTo>
                    <a:pt x="2275840" y="0"/>
                  </a:moveTo>
                  <a:lnTo>
                    <a:pt x="0" y="0"/>
                  </a:lnTo>
                  <a:lnTo>
                    <a:pt x="0" y="680720"/>
                  </a:lnTo>
                  <a:lnTo>
                    <a:pt x="2275840" y="680720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3960" y="614680"/>
              <a:ext cx="2011680" cy="599440"/>
            </a:xfrm>
            <a:custGeom>
              <a:avLst/>
              <a:gdLst/>
              <a:ahLst/>
              <a:cxnLst/>
              <a:rect l="l" t="t" r="r" b="b"/>
              <a:pathLst>
                <a:path w="2011680" h="599440">
                  <a:moveTo>
                    <a:pt x="0" y="0"/>
                  </a:moveTo>
                  <a:lnTo>
                    <a:pt x="0" y="594741"/>
                  </a:lnTo>
                </a:path>
                <a:path w="2011680" h="599440">
                  <a:moveTo>
                    <a:pt x="2011679" y="0"/>
                  </a:moveTo>
                  <a:lnTo>
                    <a:pt x="2011679" y="594741"/>
                  </a:lnTo>
                </a:path>
                <a:path w="2011680" h="599440">
                  <a:moveTo>
                    <a:pt x="0" y="598932"/>
                  </a:moveTo>
                  <a:lnTo>
                    <a:pt x="2011679" y="59893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106159" y="233679"/>
            <a:ext cx="4175760" cy="609600"/>
          </a:xfrm>
          <a:custGeom>
            <a:avLst/>
            <a:gdLst/>
            <a:ahLst/>
            <a:cxnLst/>
            <a:rect l="l" t="t" r="r" b="b"/>
            <a:pathLst>
              <a:path w="4175759" h="609600">
                <a:moveTo>
                  <a:pt x="4113784" y="0"/>
                </a:moveTo>
                <a:lnTo>
                  <a:pt x="61722" y="0"/>
                </a:lnTo>
                <a:lnTo>
                  <a:pt x="37718" y="4825"/>
                </a:lnTo>
                <a:lnTo>
                  <a:pt x="18034" y="18034"/>
                </a:lnTo>
                <a:lnTo>
                  <a:pt x="4825" y="37719"/>
                </a:lnTo>
                <a:lnTo>
                  <a:pt x="0" y="61722"/>
                </a:lnTo>
                <a:lnTo>
                  <a:pt x="0" y="547878"/>
                </a:lnTo>
                <a:lnTo>
                  <a:pt x="4825" y="571881"/>
                </a:lnTo>
                <a:lnTo>
                  <a:pt x="18034" y="591566"/>
                </a:lnTo>
                <a:lnTo>
                  <a:pt x="37718" y="604774"/>
                </a:lnTo>
                <a:lnTo>
                  <a:pt x="61722" y="609600"/>
                </a:lnTo>
                <a:lnTo>
                  <a:pt x="4113784" y="609600"/>
                </a:lnTo>
                <a:lnTo>
                  <a:pt x="4137787" y="604774"/>
                </a:lnTo>
                <a:lnTo>
                  <a:pt x="4157471" y="591566"/>
                </a:lnTo>
                <a:lnTo>
                  <a:pt x="4170680" y="571881"/>
                </a:lnTo>
                <a:lnTo>
                  <a:pt x="4175506" y="547878"/>
                </a:lnTo>
                <a:lnTo>
                  <a:pt x="4175506" y="61722"/>
                </a:lnTo>
                <a:lnTo>
                  <a:pt x="4170680" y="37719"/>
                </a:lnTo>
                <a:lnTo>
                  <a:pt x="4157471" y="18034"/>
                </a:lnTo>
                <a:lnTo>
                  <a:pt x="4137787" y="4825"/>
                </a:lnTo>
                <a:lnTo>
                  <a:pt x="411378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80606" y="384492"/>
            <a:ext cx="2216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Ressources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et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Providers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1520" y="3098800"/>
            <a:ext cx="4409439" cy="285496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103359" y="3108960"/>
            <a:ext cx="2997200" cy="3271520"/>
          </a:xfrm>
          <a:custGeom>
            <a:avLst/>
            <a:gdLst/>
            <a:ahLst/>
            <a:cxnLst/>
            <a:rect l="l" t="t" r="r" b="b"/>
            <a:pathLst>
              <a:path w="2997200" h="3271520">
                <a:moveTo>
                  <a:pt x="2997200" y="0"/>
                </a:moveTo>
                <a:lnTo>
                  <a:pt x="0" y="0"/>
                </a:lnTo>
                <a:lnTo>
                  <a:pt x="0" y="3271520"/>
                </a:lnTo>
                <a:lnTo>
                  <a:pt x="2997200" y="3271520"/>
                </a:lnTo>
                <a:lnTo>
                  <a:pt x="299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107169" y="3114357"/>
            <a:ext cx="2908300" cy="32429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4945" marR="401955" indent="-182880">
              <a:lnSpc>
                <a:spcPct val="103200"/>
              </a:lnSpc>
              <a:spcBef>
                <a:spcPts val="70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  <a:tab pos="1486535" algn="l"/>
              </a:tabLst>
            </a:pPr>
            <a:r>
              <a:rPr sz="1650" b="1" spc="-90" dirty="0">
                <a:solidFill>
                  <a:srgbClr val="2E5496"/>
                </a:solidFill>
                <a:latin typeface="Trebuchet MS"/>
                <a:cs typeface="Trebuchet MS"/>
              </a:rPr>
              <a:t>P</a:t>
            </a:r>
            <a:r>
              <a:rPr sz="1650" b="1" spc="-70" dirty="0">
                <a:solidFill>
                  <a:srgbClr val="2E5496"/>
                </a:solidFill>
                <a:latin typeface="Trebuchet MS"/>
                <a:cs typeface="Trebuchet MS"/>
              </a:rPr>
              <a:t>r</a:t>
            </a:r>
            <a:r>
              <a:rPr sz="1650" b="1" spc="-55" dirty="0">
                <a:solidFill>
                  <a:srgbClr val="2E5496"/>
                </a:solidFill>
                <a:latin typeface="Trebuchet MS"/>
                <a:cs typeface="Trebuchet MS"/>
              </a:rPr>
              <a:t>o</a:t>
            </a:r>
            <a:r>
              <a:rPr sz="1650" b="1" spc="85" dirty="0">
                <a:solidFill>
                  <a:srgbClr val="2E5496"/>
                </a:solidFill>
                <a:latin typeface="Trebuchet MS"/>
                <a:cs typeface="Trebuchet MS"/>
              </a:rPr>
              <a:t>v</a:t>
            </a:r>
            <a:r>
              <a:rPr sz="1650" b="1" spc="-100" dirty="0">
                <a:solidFill>
                  <a:srgbClr val="2E5496"/>
                </a:solidFill>
                <a:latin typeface="Trebuchet MS"/>
                <a:cs typeface="Trebuchet MS"/>
              </a:rPr>
              <a:t>i</a:t>
            </a:r>
            <a:r>
              <a:rPr sz="1650" b="1" spc="-80" dirty="0">
                <a:solidFill>
                  <a:srgbClr val="2E5496"/>
                </a:solidFill>
                <a:latin typeface="Trebuchet MS"/>
                <a:cs typeface="Trebuchet MS"/>
              </a:rPr>
              <a:t>d</a:t>
            </a:r>
            <a:r>
              <a:rPr sz="1650" b="1" spc="-70" dirty="0">
                <a:solidFill>
                  <a:srgbClr val="2E5496"/>
                </a:solidFill>
                <a:latin typeface="Trebuchet MS"/>
                <a:cs typeface="Trebuchet MS"/>
              </a:rPr>
              <a:t>er</a:t>
            </a:r>
            <a:r>
              <a:rPr sz="1650" b="1" spc="-90" dirty="0">
                <a:solidFill>
                  <a:srgbClr val="2E5496"/>
                </a:solidFill>
                <a:latin typeface="Trebuchet MS"/>
                <a:cs typeface="Trebuchet MS"/>
              </a:rPr>
              <a:t>s</a:t>
            </a:r>
            <a:r>
              <a:rPr sz="1650" spc="10" dirty="0">
                <a:latin typeface="Trebuchet MS"/>
                <a:cs typeface="Trebuchet MS"/>
              </a:rPr>
              <a:t>:</a:t>
            </a:r>
            <a:r>
              <a:rPr sz="1650" spc="-7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f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10" dirty="0">
                <a:latin typeface="Trebuchet MS"/>
                <a:cs typeface="Trebuchet MS"/>
              </a:rPr>
              <a:t>u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10" dirty="0">
                <a:latin typeface="Trebuchet MS"/>
                <a:cs typeface="Trebuchet MS"/>
              </a:rPr>
              <a:t>n</a:t>
            </a:r>
            <a:r>
              <a:rPr sz="1650" spc="5" dirty="0">
                <a:latin typeface="Trebuchet MS"/>
                <a:cs typeface="Trebuchet MS"/>
              </a:rPr>
              <a:t>i</a:t>
            </a:r>
            <a:r>
              <a:rPr sz="1650" spc="-15" dirty="0">
                <a:latin typeface="Trebuchet MS"/>
                <a:cs typeface="Trebuchet MS"/>
              </a:rPr>
              <a:t> </a:t>
            </a:r>
            <a:r>
              <a:rPr sz="1650" spc="-170" dirty="0">
                <a:latin typeface="Trebuchet MS"/>
                <a:cs typeface="Trebuchet MS"/>
              </a:rPr>
              <a:t>l</a:t>
            </a:r>
            <a:r>
              <a:rPr sz="1650" spc="15" dirty="0">
                <a:latin typeface="Trebuchet MS"/>
                <a:cs typeface="Trebuchet MS"/>
              </a:rPr>
              <a:t>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p</a:t>
            </a:r>
            <a:r>
              <a:rPr sz="1650" spc="-95" dirty="0">
                <a:latin typeface="Trebuchet MS"/>
                <a:cs typeface="Trebuchet MS"/>
              </a:rPr>
              <a:t>l</a:t>
            </a:r>
            <a:r>
              <a:rPr sz="1650" spc="-110" dirty="0">
                <a:latin typeface="Trebuchet MS"/>
                <a:cs typeface="Trebuchet MS"/>
              </a:rPr>
              <a:t>u</a:t>
            </a:r>
            <a:r>
              <a:rPr sz="1650" spc="-35" dirty="0">
                <a:latin typeface="Trebuchet MS"/>
                <a:cs typeface="Trebuchet MS"/>
              </a:rPr>
              <a:t>g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10" dirty="0">
                <a:latin typeface="Trebuchet MS"/>
                <a:cs typeface="Trebuchet MS"/>
              </a:rPr>
              <a:t>n  </a:t>
            </a:r>
            <a:r>
              <a:rPr sz="1650" spc="-40" dirty="0">
                <a:latin typeface="Trebuchet MS"/>
                <a:cs typeface="Trebuchet MS"/>
              </a:rPr>
              <a:t>p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70" dirty="0">
                <a:latin typeface="Trebuchet MS"/>
                <a:cs typeface="Trebuchet MS"/>
              </a:rPr>
              <a:t>m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100" dirty="0">
                <a:latin typeface="Trebuchet MS"/>
                <a:cs typeface="Trebuchet MS"/>
              </a:rPr>
              <a:t>tt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105" dirty="0">
                <a:latin typeface="Trebuchet MS"/>
                <a:cs typeface="Trebuchet MS"/>
              </a:rPr>
              <a:t>n</a:t>
            </a:r>
            <a:r>
              <a:rPr sz="1650" spc="10" dirty="0">
                <a:latin typeface="Trebuchet MS"/>
                <a:cs typeface="Trebuchet MS"/>
              </a:rPr>
              <a:t>t</a:t>
            </a:r>
            <a:r>
              <a:rPr sz="1650" spc="-4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d</a:t>
            </a:r>
            <a:r>
              <a:rPr sz="1650" spc="10" dirty="0">
                <a:latin typeface="Trebuchet MS"/>
                <a:cs typeface="Trebuchet MS"/>
              </a:rPr>
              <a:t>e  </a:t>
            </a:r>
            <a:r>
              <a:rPr sz="1650" spc="-100" dirty="0">
                <a:latin typeface="Trebuchet MS"/>
                <a:cs typeface="Trebuchet MS"/>
              </a:rPr>
              <a:t>c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70" dirty="0">
                <a:latin typeface="Trebuchet MS"/>
                <a:cs typeface="Trebuchet MS"/>
              </a:rPr>
              <a:t>mm</a:t>
            </a:r>
            <a:r>
              <a:rPr sz="1650" spc="-105" dirty="0">
                <a:latin typeface="Trebuchet MS"/>
                <a:cs typeface="Trebuchet MS"/>
              </a:rPr>
              <a:t>un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35" dirty="0">
                <a:latin typeface="Trebuchet MS"/>
                <a:cs typeface="Trebuchet MS"/>
              </a:rPr>
              <a:t>q</a:t>
            </a:r>
            <a:r>
              <a:rPr sz="1650" spc="-105" dirty="0">
                <a:latin typeface="Trebuchet MS"/>
                <a:cs typeface="Trebuchet MS"/>
              </a:rPr>
              <a:t>ue</a:t>
            </a:r>
            <a:r>
              <a:rPr sz="1650" spc="10" dirty="0">
                <a:latin typeface="Trebuchet MS"/>
                <a:cs typeface="Trebuchet MS"/>
              </a:rPr>
              <a:t>r</a:t>
            </a:r>
            <a:r>
              <a:rPr sz="1650" dirty="0">
                <a:latin typeface="Trebuchet MS"/>
                <a:cs typeface="Trebuchet MS"/>
              </a:rPr>
              <a:t> </a:t>
            </a:r>
            <a:r>
              <a:rPr sz="1650" spc="-220" dirty="0">
                <a:latin typeface="Trebuchet MS"/>
                <a:cs typeface="Trebuchet MS"/>
              </a:rPr>
              <a:t> </a:t>
            </a:r>
            <a:r>
              <a:rPr sz="1650" spc="-150" dirty="0">
                <a:latin typeface="Trebuchet MS"/>
                <a:cs typeface="Trebuchet MS"/>
              </a:rPr>
              <a:t>a</a:t>
            </a:r>
            <a:r>
              <a:rPr sz="1650" spc="-90" dirty="0">
                <a:latin typeface="Trebuchet MS"/>
                <a:cs typeface="Trebuchet MS"/>
              </a:rPr>
              <a:t>v</a:t>
            </a:r>
            <a:r>
              <a:rPr sz="1650" spc="-185" dirty="0">
                <a:latin typeface="Trebuchet MS"/>
                <a:cs typeface="Trebuchet MS"/>
              </a:rPr>
              <a:t>e</a:t>
            </a:r>
            <a:r>
              <a:rPr sz="1650" spc="15" dirty="0">
                <a:latin typeface="Trebuchet MS"/>
                <a:cs typeface="Trebuchet MS"/>
              </a:rPr>
              <a:t>c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-175" dirty="0">
                <a:latin typeface="Trebuchet MS"/>
                <a:cs typeface="Trebuchet MS"/>
              </a:rPr>
              <a:t>l</a:t>
            </a:r>
            <a:r>
              <a:rPr sz="1650" spc="10" dirty="0">
                <a:latin typeface="Trebuchet MS"/>
                <a:cs typeface="Trebuchet MS"/>
              </a:rPr>
              <a:t>a  </a:t>
            </a:r>
            <a:r>
              <a:rPr sz="1650" spc="-40" dirty="0">
                <a:latin typeface="Trebuchet MS"/>
                <a:cs typeface="Trebuchet MS"/>
              </a:rPr>
              <a:t>p</a:t>
            </a:r>
            <a:r>
              <a:rPr sz="1650" spc="-95" dirty="0">
                <a:latin typeface="Trebuchet MS"/>
                <a:cs typeface="Trebuchet MS"/>
              </a:rPr>
              <a:t>l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50" dirty="0">
                <a:latin typeface="Trebuchet MS"/>
                <a:cs typeface="Trebuchet MS"/>
              </a:rPr>
              <a:t>f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70" dirty="0">
                <a:latin typeface="Trebuchet MS"/>
                <a:cs typeface="Trebuchet MS"/>
              </a:rPr>
              <a:t>m</a:t>
            </a:r>
            <a:r>
              <a:rPr sz="1650" spc="15" dirty="0">
                <a:latin typeface="Trebuchet MS"/>
                <a:cs typeface="Trebuchet MS"/>
              </a:rPr>
              <a:t>e</a:t>
            </a:r>
            <a:r>
              <a:rPr sz="1650" spc="-229" dirty="0">
                <a:latin typeface="Trebuchet MS"/>
                <a:cs typeface="Trebuchet MS"/>
              </a:rPr>
              <a:t> </a:t>
            </a:r>
            <a:r>
              <a:rPr sz="1650" spc="170" dirty="0">
                <a:latin typeface="Trebuchet MS"/>
                <a:cs typeface="Trebuchet MS"/>
              </a:rPr>
              <a:t>à</a:t>
            </a:r>
            <a:r>
              <a:rPr sz="1650" spc="-40" dirty="0">
                <a:latin typeface="Trebuchet MS"/>
                <a:cs typeface="Trebuchet MS"/>
              </a:rPr>
              <a:t>p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" dirty="0">
                <a:latin typeface="Trebuchet MS"/>
                <a:cs typeface="Trebuchet MS"/>
              </a:rPr>
              <a:t>v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35" dirty="0">
                <a:latin typeface="Trebuchet MS"/>
                <a:cs typeface="Trebuchet MS"/>
              </a:rPr>
              <a:t>s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5" dirty="0">
                <a:latin typeface="Trebuchet MS"/>
                <a:cs typeface="Trebuchet MS"/>
              </a:rPr>
              <a:t>nne</a:t>
            </a:r>
            <a:r>
              <a:rPr sz="1650" spc="10" dirty="0">
                <a:latin typeface="Trebuchet MS"/>
                <a:cs typeface="Trebuchet MS"/>
              </a:rPr>
              <a:t>r  </a:t>
            </a:r>
            <a:r>
              <a:rPr sz="1650" spc="30" dirty="0">
                <a:latin typeface="Trebuchet MS"/>
                <a:cs typeface="Trebuchet MS"/>
              </a:rPr>
              <a:t>(</a:t>
            </a:r>
            <a:r>
              <a:rPr sz="1650" spc="-175" dirty="0">
                <a:latin typeface="Trebuchet MS"/>
                <a:cs typeface="Trebuchet MS"/>
              </a:rPr>
              <a:t>A</a:t>
            </a:r>
            <a:r>
              <a:rPr sz="1650" spc="110" dirty="0">
                <a:latin typeface="Trebuchet MS"/>
                <a:cs typeface="Trebuchet MS"/>
              </a:rPr>
              <a:t>W</a:t>
            </a:r>
            <a:r>
              <a:rPr sz="1650" spc="5" dirty="0">
                <a:latin typeface="Trebuchet MS"/>
                <a:cs typeface="Trebuchet MS"/>
              </a:rPr>
              <a:t>S</a:t>
            </a:r>
            <a:r>
              <a:rPr sz="1650" spc="10" dirty="0">
                <a:latin typeface="Trebuchet MS"/>
                <a:cs typeface="Trebuchet MS"/>
              </a:rPr>
              <a:t>,</a:t>
            </a:r>
            <a:r>
              <a:rPr sz="1650" spc="-24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G</a:t>
            </a:r>
            <a:r>
              <a:rPr sz="1650" spc="-35" dirty="0">
                <a:latin typeface="Trebuchet MS"/>
                <a:cs typeface="Trebuchet MS"/>
              </a:rPr>
              <a:t>C</a:t>
            </a:r>
            <a:r>
              <a:rPr sz="1650" spc="-365" dirty="0">
                <a:latin typeface="Trebuchet MS"/>
                <a:cs typeface="Trebuchet MS"/>
              </a:rPr>
              <a:t>P</a:t>
            </a:r>
            <a:r>
              <a:rPr sz="1650" spc="-50" dirty="0">
                <a:latin typeface="Trebuchet MS"/>
                <a:cs typeface="Trebuchet MS"/>
              </a:rPr>
              <a:t>,</a:t>
            </a:r>
            <a:r>
              <a:rPr sz="1650" spc="-20" dirty="0">
                <a:latin typeface="Trebuchet MS"/>
                <a:cs typeface="Trebuchet MS"/>
              </a:rPr>
              <a:t>A</a:t>
            </a:r>
            <a:r>
              <a:rPr sz="1650" spc="45" dirty="0">
                <a:latin typeface="Trebuchet MS"/>
                <a:cs typeface="Trebuchet MS"/>
              </a:rPr>
              <a:t>ZU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0" dirty="0">
                <a:latin typeface="Trebuchet MS"/>
                <a:cs typeface="Trebuchet MS"/>
              </a:rPr>
              <a:t>E</a:t>
            </a:r>
            <a:r>
              <a:rPr sz="1650" spc="10" dirty="0">
                <a:latin typeface="Trebuchet MS"/>
                <a:cs typeface="Trebuchet MS"/>
              </a:rPr>
              <a:t>,</a:t>
            </a:r>
            <a:r>
              <a:rPr sz="1650" spc="-7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D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35" dirty="0">
                <a:latin typeface="Trebuchet MS"/>
                <a:cs typeface="Trebuchet MS"/>
              </a:rPr>
              <a:t>g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5" dirty="0">
                <a:latin typeface="Trebuchet MS"/>
                <a:cs typeface="Trebuchet MS"/>
              </a:rPr>
              <a:t>l  </a:t>
            </a:r>
            <a:r>
              <a:rPr sz="1650" spc="-75" dirty="0">
                <a:latin typeface="Trebuchet MS"/>
                <a:cs typeface="Trebuchet MS"/>
              </a:rPr>
              <a:t>O</a:t>
            </a:r>
            <a:r>
              <a:rPr sz="1650" spc="-100" dirty="0">
                <a:latin typeface="Trebuchet MS"/>
                <a:cs typeface="Trebuchet MS"/>
              </a:rPr>
              <a:t>c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105" dirty="0">
                <a:latin typeface="Trebuchet MS"/>
                <a:cs typeface="Trebuchet MS"/>
              </a:rPr>
              <a:t>n</a:t>
            </a:r>
            <a:r>
              <a:rPr sz="1650" spc="10" dirty="0">
                <a:latin typeface="Trebuchet MS"/>
                <a:cs typeface="Trebuchet MS"/>
              </a:rPr>
              <a:t>,</a:t>
            </a:r>
            <a:r>
              <a:rPr sz="1650" spc="-85" dirty="0">
                <a:latin typeface="Trebuchet MS"/>
                <a:cs typeface="Trebuchet MS"/>
              </a:rPr>
              <a:t> </a:t>
            </a:r>
            <a:r>
              <a:rPr sz="1650" spc="80" dirty="0">
                <a:latin typeface="Trebuchet MS"/>
                <a:cs typeface="Trebuchet MS"/>
              </a:rPr>
              <a:t>O</a:t>
            </a:r>
            <a:r>
              <a:rPr sz="1650" spc="60" dirty="0">
                <a:latin typeface="Trebuchet MS"/>
                <a:cs typeface="Trebuchet MS"/>
              </a:rPr>
              <a:t>V</a:t>
            </a:r>
            <a:r>
              <a:rPr sz="1650" spc="20" dirty="0">
                <a:latin typeface="Trebuchet MS"/>
                <a:cs typeface="Trebuchet MS"/>
              </a:rPr>
              <a:t>H</a:t>
            </a:r>
            <a:r>
              <a:rPr sz="1650" spc="165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…</a:t>
            </a:r>
            <a:r>
              <a:rPr sz="1650" spc="30" dirty="0">
                <a:latin typeface="Trebuchet MS"/>
                <a:cs typeface="Trebuchet MS"/>
              </a:rPr>
              <a:t>)</a:t>
            </a:r>
            <a:r>
              <a:rPr sz="1650" spc="10" dirty="0">
                <a:latin typeface="Trebuchet MS"/>
                <a:cs typeface="Trebuchet MS"/>
              </a:rPr>
              <a:t>,</a:t>
            </a:r>
            <a:r>
              <a:rPr sz="165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90" dirty="0">
                <a:latin typeface="Trebuchet MS"/>
                <a:cs typeface="Trebuchet MS"/>
              </a:rPr>
              <a:t>l</a:t>
            </a:r>
            <a:r>
              <a:rPr sz="1650" spc="10" dirty="0">
                <a:latin typeface="Trebuchet MS"/>
                <a:cs typeface="Trebuchet MS"/>
              </a:rPr>
              <a:t>s</a:t>
            </a:r>
            <a:r>
              <a:rPr sz="1650" dirty="0">
                <a:latin typeface="Trebuchet MS"/>
                <a:cs typeface="Trebuchet MS"/>
              </a:rPr>
              <a:t> </a:t>
            </a:r>
            <a:r>
              <a:rPr sz="1650" spc="-240" dirty="0">
                <a:latin typeface="Trebuchet MS"/>
                <a:cs typeface="Trebuchet MS"/>
              </a:rPr>
              <a:t> </a:t>
            </a:r>
            <a:r>
              <a:rPr sz="1650" spc="-35" dirty="0">
                <a:latin typeface="Trebuchet MS"/>
                <a:cs typeface="Trebuchet MS"/>
              </a:rPr>
              <a:t>s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10" dirty="0">
                <a:latin typeface="Trebuchet MS"/>
                <a:cs typeface="Trebuchet MS"/>
              </a:rPr>
              <a:t>n</a:t>
            </a:r>
            <a:r>
              <a:rPr sz="1650" spc="10" dirty="0">
                <a:latin typeface="Trebuchet MS"/>
                <a:cs typeface="Trebuchet MS"/>
              </a:rPr>
              <a:t>t  </a:t>
            </a:r>
            <a:r>
              <a:rPr sz="1650" spc="-10" dirty="0">
                <a:latin typeface="Trebuchet MS"/>
                <a:cs typeface="Trebuchet MS"/>
              </a:rPr>
              <a:t>v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30" dirty="0">
                <a:latin typeface="Trebuchet MS"/>
                <a:cs typeface="Trebuchet MS"/>
              </a:rPr>
              <a:t>s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5" dirty="0">
                <a:latin typeface="Trebuchet MS"/>
                <a:cs typeface="Trebuchet MS"/>
              </a:rPr>
              <a:t>nné</a:t>
            </a:r>
            <a:r>
              <a:rPr sz="1650" spc="10" dirty="0">
                <a:latin typeface="Trebuchet MS"/>
                <a:cs typeface="Trebuchet MS"/>
              </a:rPr>
              <a:t>s</a:t>
            </a:r>
            <a:r>
              <a:rPr sz="1650" spc="8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10" dirty="0">
                <a:latin typeface="Trebuchet MS"/>
                <a:cs typeface="Trebuchet MS"/>
              </a:rPr>
              <a:t>t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175" dirty="0">
                <a:latin typeface="Trebuchet MS"/>
                <a:cs typeface="Trebuchet MS"/>
              </a:rPr>
              <a:t>m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10" dirty="0">
                <a:latin typeface="Trebuchet MS"/>
                <a:cs typeface="Trebuchet MS"/>
              </a:rPr>
              <a:t>s</a:t>
            </a:r>
            <a:r>
              <a:rPr sz="1650" spc="20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34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j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10" dirty="0">
                <a:latin typeface="Trebuchet MS"/>
                <a:cs typeface="Trebuchet MS"/>
              </a:rPr>
              <a:t>u</a:t>
            </a:r>
            <a:r>
              <a:rPr sz="1650" spc="10" dirty="0">
                <a:latin typeface="Trebuchet MS"/>
                <a:cs typeface="Trebuchet MS"/>
              </a:rPr>
              <a:t>r  </a:t>
            </a:r>
            <a:r>
              <a:rPr sz="1650" spc="-95" dirty="0">
                <a:latin typeface="Trebuchet MS"/>
                <a:cs typeface="Trebuchet MS"/>
              </a:rPr>
              <a:t>constamment	</a:t>
            </a:r>
            <a:r>
              <a:rPr sz="1650" spc="-80" dirty="0">
                <a:latin typeface="Trebuchet MS"/>
                <a:cs typeface="Trebuchet MS"/>
              </a:rPr>
              <a:t>(attention </a:t>
            </a:r>
            <a:r>
              <a:rPr sz="1650" spc="-7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105" dirty="0">
                <a:latin typeface="Trebuchet MS"/>
                <a:cs typeface="Trebuchet MS"/>
              </a:rPr>
              <a:t>u</a:t>
            </a:r>
            <a:r>
              <a:rPr sz="1650" spc="15" dirty="0">
                <a:latin typeface="Trebuchet MS"/>
                <a:cs typeface="Trebuchet MS"/>
              </a:rPr>
              <a:t>x</a:t>
            </a:r>
            <a:r>
              <a:rPr sz="1650" spc="-65" dirty="0">
                <a:latin typeface="Trebuchet MS"/>
                <a:cs typeface="Trebuchet MS"/>
              </a:rPr>
              <a:t> </a:t>
            </a:r>
            <a:r>
              <a:rPr sz="1650" spc="-170" dirty="0">
                <a:latin typeface="Trebuchet MS"/>
                <a:cs typeface="Trebuchet MS"/>
              </a:rPr>
              <a:t>m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30" dirty="0">
                <a:latin typeface="Trebuchet MS"/>
                <a:cs typeface="Trebuchet MS"/>
              </a:rPr>
              <a:t>s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10" dirty="0">
                <a:latin typeface="Trebuchet MS"/>
                <a:cs typeface="Trebuchet MS"/>
              </a:rPr>
              <a:t>s</a:t>
            </a:r>
            <a:r>
              <a:rPr sz="1650" spc="-65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j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10" dirty="0">
                <a:latin typeface="Trebuchet MS"/>
                <a:cs typeface="Trebuchet MS"/>
              </a:rPr>
              <a:t>u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10" dirty="0"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94945" marR="5080" indent="-182880">
              <a:lnSpc>
                <a:spcPct val="103200"/>
              </a:lnSpc>
              <a:spcBef>
                <a:spcPts val="840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b="1" spc="-55" dirty="0">
                <a:solidFill>
                  <a:srgbClr val="2E5496"/>
                </a:solidFill>
                <a:latin typeface="Trebuchet MS"/>
                <a:cs typeface="Trebuchet MS"/>
              </a:rPr>
              <a:t>R</a:t>
            </a:r>
            <a:r>
              <a:rPr sz="1650" b="1" spc="-70" dirty="0">
                <a:solidFill>
                  <a:srgbClr val="2E5496"/>
                </a:solidFill>
                <a:latin typeface="Trebuchet MS"/>
                <a:cs typeface="Trebuchet MS"/>
              </a:rPr>
              <a:t>ess</a:t>
            </a:r>
            <a:r>
              <a:rPr sz="1650" b="1" spc="-55" dirty="0">
                <a:solidFill>
                  <a:srgbClr val="2E5496"/>
                </a:solidFill>
                <a:latin typeface="Trebuchet MS"/>
                <a:cs typeface="Trebuchet MS"/>
              </a:rPr>
              <a:t>o</a:t>
            </a:r>
            <a:r>
              <a:rPr sz="1650" b="1" spc="-100" dirty="0">
                <a:solidFill>
                  <a:srgbClr val="2E5496"/>
                </a:solidFill>
                <a:latin typeface="Trebuchet MS"/>
                <a:cs typeface="Trebuchet MS"/>
              </a:rPr>
              <a:t>u</a:t>
            </a:r>
            <a:r>
              <a:rPr sz="1650" b="1" spc="-70" dirty="0">
                <a:solidFill>
                  <a:srgbClr val="2E5496"/>
                </a:solidFill>
                <a:latin typeface="Trebuchet MS"/>
                <a:cs typeface="Trebuchet MS"/>
              </a:rPr>
              <a:t>r</a:t>
            </a:r>
            <a:r>
              <a:rPr sz="1650" b="1" spc="-45" dirty="0">
                <a:solidFill>
                  <a:srgbClr val="2E5496"/>
                </a:solidFill>
                <a:latin typeface="Trebuchet MS"/>
                <a:cs typeface="Trebuchet MS"/>
              </a:rPr>
              <a:t>c</a:t>
            </a:r>
            <a:r>
              <a:rPr sz="1650" b="1" spc="-90" dirty="0">
                <a:solidFill>
                  <a:srgbClr val="2E5496"/>
                </a:solidFill>
                <a:latin typeface="Trebuchet MS"/>
                <a:cs typeface="Trebuchet MS"/>
              </a:rPr>
              <a:t>e</a:t>
            </a:r>
            <a:r>
              <a:rPr sz="1650" spc="10" dirty="0">
                <a:latin typeface="Trebuchet MS"/>
                <a:cs typeface="Trebuchet MS"/>
              </a:rPr>
              <a:t>:</a:t>
            </a:r>
            <a:r>
              <a:rPr sz="1650" spc="80" dirty="0">
                <a:latin typeface="Trebuchet MS"/>
                <a:cs typeface="Trebuchet MS"/>
              </a:rPr>
              <a:t> </a:t>
            </a:r>
            <a:r>
              <a:rPr sz="1650" spc="-170" dirty="0">
                <a:latin typeface="Trebuchet MS"/>
                <a:cs typeface="Trebuchet MS"/>
              </a:rPr>
              <a:t>R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45" dirty="0">
                <a:latin typeface="Trebuchet MS"/>
                <a:cs typeface="Trebuchet MS"/>
              </a:rPr>
              <a:t>p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05" dirty="0">
                <a:latin typeface="Trebuchet MS"/>
                <a:cs typeface="Trebuchet MS"/>
              </a:rPr>
              <a:t>é</a:t>
            </a:r>
            <a:r>
              <a:rPr sz="1650" spc="-35" dirty="0">
                <a:latin typeface="Trebuchet MS"/>
                <a:cs typeface="Trebuchet MS"/>
              </a:rPr>
              <a:t>s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110" dirty="0">
                <a:latin typeface="Trebuchet MS"/>
                <a:cs typeface="Trebuchet MS"/>
              </a:rPr>
              <a:t>n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15" dirty="0">
                <a:latin typeface="Trebuchet MS"/>
                <a:cs typeface="Trebuchet MS"/>
              </a:rPr>
              <a:t>e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-175" dirty="0">
                <a:latin typeface="Trebuchet MS"/>
                <a:cs typeface="Trebuchet MS"/>
              </a:rPr>
              <a:t>l</a:t>
            </a:r>
            <a:r>
              <a:rPr sz="1650" spc="15" dirty="0">
                <a:latin typeface="Trebuchet MS"/>
                <a:cs typeface="Trebuchet MS"/>
              </a:rPr>
              <a:t>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100" dirty="0">
                <a:latin typeface="Trebuchet MS"/>
                <a:cs typeface="Trebuchet MS"/>
              </a:rPr>
              <a:t>ty</a:t>
            </a:r>
            <a:r>
              <a:rPr sz="1650" spc="-40" dirty="0">
                <a:latin typeface="Trebuchet MS"/>
                <a:cs typeface="Trebuchet MS"/>
              </a:rPr>
              <a:t>p</a:t>
            </a:r>
            <a:r>
              <a:rPr sz="1650" spc="10" dirty="0">
                <a:latin typeface="Trebuchet MS"/>
                <a:cs typeface="Trebuchet MS"/>
              </a:rPr>
              <a:t>e  </a:t>
            </a:r>
            <a:r>
              <a:rPr sz="1650" spc="-120" dirty="0">
                <a:latin typeface="Trebuchet MS"/>
                <a:cs typeface="Trebuchet MS"/>
              </a:rPr>
              <a:t>d’</a:t>
            </a:r>
            <a:r>
              <a:rPr sz="1650" spc="-170" dirty="0">
                <a:latin typeface="Trebuchet MS"/>
                <a:cs typeface="Trebuchet MS"/>
              </a:rPr>
              <a:t>o</a:t>
            </a:r>
            <a:r>
              <a:rPr sz="1650" spc="-120" dirty="0">
                <a:latin typeface="Trebuchet MS"/>
                <a:cs typeface="Trebuchet MS"/>
              </a:rPr>
              <a:t>bj</a:t>
            </a:r>
            <a:r>
              <a:rPr sz="1650" spc="-185" dirty="0">
                <a:latin typeface="Trebuchet MS"/>
                <a:cs typeface="Trebuchet MS"/>
              </a:rPr>
              <a:t>e</a:t>
            </a:r>
            <a:r>
              <a:rPr sz="1650" spc="10" dirty="0">
                <a:latin typeface="Trebuchet MS"/>
                <a:cs typeface="Trebuchet MS"/>
              </a:rPr>
              <a:t>t</a:t>
            </a:r>
            <a:r>
              <a:rPr sz="1650" spc="-55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345" dirty="0">
                <a:latin typeface="Trebuchet MS"/>
                <a:cs typeface="Trebuchet MS"/>
              </a:rPr>
              <a:t> </a:t>
            </a:r>
            <a:r>
              <a:rPr sz="1650" spc="-100" dirty="0">
                <a:latin typeface="Trebuchet MS"/>
                <a:cs typeface="Trebuchet MS"/>
              </a:rPr>
              <a:t>c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05" dirty="0">
                <a:latin typeface="Trebuchet MS"/>
                <a:cs typeface="Trebuchet MS"/>
              </a:rPr>
              <a:t>ée</a:t>
            </a:r>
            <a:r>
              <a:rPr sz="1650" spc="10" dirty="0">
                <a:latin typeface="Trebuchet MS"/>
                <a:cs typeface="Trebuchet MS"/>
              </a:rPr>
              <a:t>r</a:t>
            </a:r>
            <a:r>
              <a:rPr sz="1650" spc="40" dirty="0">
                <a:latin typeface="Trebuchet MS"/>
                <a:cs typeface="Trebuchet MS"/>
              </a:rPr>
              <a:t> </a:t>
            </a:r>
            <a:r>
              <a:rPr sz="1650" spc="45" dirty="0">
                <a:latin typeface="Trebuchet MS"/>
                <a:cs typeface="Trebuchet MS"/>
              </a:rPr>
              <a:t>s</a:t>
            </a:r>
            <a:r>
              <a:rPr sz="1650" spc="-25" dirty="0">
                <a:latin typeface="Trebuchet MS"/>
                <a:cs typeface="Trebuchet MS"/>
              </a:rPr>
              <a:t>u</a:t>
            </a:r>
            <a:r>
              <a:rPr sz="1650" spc="10" dirty="0">
                <a:latin typeface="Trebuchet MS"/>
                <a:cs typeface="Trebuchet MS"/>
              </a:rPr>
              <a:t>r</a:t>
            </a:r>
            <a:r>
              <a:rPr sz="1650" spc="-190" dirty="0">
                <a:latin typeface="Trebuchet MS"/>
                <a:cs typeface="Trebuchet MS"/>
              </a:rPr>
              <a:t> </a:t>
            </a:r>
            <a:r>
              <a:rPr sz="1650" spc="-170" dirty="0">
                <a:latin typeface="Trebuchet MS"/>
                <a:cs typeface="Trebuchet MS"/>
              </a:rPr>
              <a:t>la  </a:t>
            </a:r>
            <a:r>
              <a:rPr sz="1650" spc="-40" dirty="0">
                <a:latin typeface="Trebuchet MS"/>
                <a:cs typeface="Trebuchet MS"/>
              </a:rPr>
              <a:t>p</a:t>
            </a:r>
            <a:r>
              <a:rPr sz="1650" spc="-95" dirty="0">
                <a:latin typeface="Trebuchet MS"/>
                <a:cs typeface="Trebuchet MS"/>
              </a:rPr>
              <a:t>l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50" dirty="0">
                <a:latin typeface="Trebuchet MS"/>
                <a:cs typeface="Trebuchet MS"/>
              </a:rPr>
              <a:t>f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70" dirty="0">
                <a:latin typeface="Trebuchet MS"/>
                <a:cs typeface="Trebuchet MS"/>
              </a:rPr>
              <a:t>m</a:t>
            </a:r>
            <a:r>
              <a:rPr sz="1650" spc="15" dirty="0">
                <a:latin typeface="Trebuchet MS"/>
                <a:cs typeface="Trebuchet MS"/>
              </a:rPr>
              <a:t>e</a:t>
            </a:r>
            <a:r>
              <a:rPr sz="1650" spc="-229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18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p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" dirty="0">
                <a:latin typeface="Trebuchet MS"/>
                <a:cs typeface="Trebuchet MS"/>
              </a:rPr>
              <a:t>v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30" dirty="0">
                <a:latin typeface="Trebuchet MS"/>
                <a:cs typeface="Trebuchet MS"/>
              </a:rPr>
              <a:t>s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5" dirty="0">
                <a:latin typeface="Trebuchet MS"/>
                <a:cs typeface="Trebuchet MS"/>
              </a:rPr>
              <a:t>nne</a:t>
            </a:r>
            <a:r>
              <a:rPr sz="1650" spc="10" dirty="0"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0640" y="1016000"/>
            <a:ext cx="5100320" cy="7823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019040" y="1209039"/>
            <a:ext cx="1259840" cy="375920"/>
          </a:xfrm>
          <a:custGeom>
            <a:avLst/>
            <a:gdLst/>
            <a:ahLst/>
            <a:cxnLst/>
            <a:rect l="l" t="t" r="r" b="b"/>
            <a:pathLst>
              <a:path w="1259839" h="375919">
                <a:moveTo>
                  <a:pt x="1222121" y="0"/>
                </a:moveTo>
                <a:lnTo>
                  <a:pt x="37592" y="0"/>
                </a:lnTo>
                <a:lnTo>
                  <a:pt x="22987" y="3048"/>
                </a:lnTo>
                <a:lnTo>
                  <a:pt x="11049" y="11175"/>
                </a:lnTo>
                <a:lnTo>
                  <a:pt x="2921" y="23240"/>
                </a:lnTo>
                <a:lnTo>
                  <a:pt x="0" y="37973"/>
                </a:lnTo>
                <a:lnTo>
                  <a:pt x="0" y="337693"/>
                </a:lnTo>
                <a:lnTo>
                  <a:pt x="2921" y="352425"/>
                </a:lnTo>
                <a:lnTo>
                  <a:pt x="11049" y="364489"/>
                </a:lnTo>
                <a:lnTo>
                  <a:pt x="22987" y="372618"/>
                </a:lnTo>
                <a:lnTo>
                  <a:pt x="37592" y="375665"/>
                </a:lnTo>
                <a:lnTo>
                  <a:pt x="1222121" y="375665"/>
                </a:lnTo>
                <a:lnTo>
                  <a:pt x="1236726" y="372618"/>
                </a:lnTo>
                <a:lnTo>
                  <a:pt x="1248664" y="364489"/>
                </a:lnTo>
                <a:lnTo>
                  <a:pt x="1256792" y="352425"/>
                </a:lnTo>
                <a:lnTo>
                  <a:pt x="1259713" y="337693"/>
                </a:lnTo>
                <a:lnTo>
                  <a:pt x="1259713" y="37973"/>
                </a:lnTo>
                <a:lnTo>
                  <a:pt x="1256792" y="23240"/>
                </a:lnTo>
                <a:lnTo>
                  <a:pt x="1248664" y="11175"/>
                </a:lnTo>
                <a:lnTo>
                  <a:pt x="1236726" y="3048"/>
                </a:lnTo>
                <a:lnTo>
                  <a:pt x="122212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18429" y="1259141"/>
            <a:ext cx="8686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0F0F0"/>
                </a:solidFill>
                <a:latin typeface="Arial MT"/>
                <a:cs typeface="Arial MT"/>
              </a:rPr>
              <a:t>Providers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19040" y="2113279"/>
            <a:ext cx="1259840" cy="375920"/>
          </a:xfrm>
          <a:custGeom>
            <a:avLst/>
            <a:gdLst/>
            <a:ahLst/>
            <a:cxnLst/>
            <a:rect l="l" t="t" r="r" b="b"/>
            <a:pathLst>
              <a:path w="1259839" h="375919">
                <a:moveTo>
                  <a:pt x="1222121" y="0"/>
                </a:moveTo>
                <a:lnTo>
                  <a:pt x="37592" y="0"/>
                </a:lnTo>
                <a:lnTo>
                  <a:pt x="22987" y="3048"/>
                </a:lnTo>
                <a:lnTo>
                  <a:pt x="11049" y="11175"/>
                </a:lnTo>
                <a:lnTo>
                  <a:pt x="2921" y="23241"/>
                </a:lnTo>
                <a:lnTo>
                  <a:pt x="0" y="37973"/>
                </a:lnTo>
                <a:lnTo>
                  <a:pt x="0" y="337693"/>
                </a:lnTo>
                <a:lnTo>
                  <a:pt x="2921" y="352425"/>
                </a:lnTo>
                <a:lnTo>
                  <a:pt x="11049" y="364490"/>
                </a:lnTo>
                <a:lnTo>
                  <a:pt x="22987" y="372618"/>
                </a:lnTo>
                <a:lnTo>
                  <a:pt x="37592" y="375666"/>
                </a:lnTo>
                <a:lnTo>
                  <a:pt x="1222121" y="375666"/>
                </a:lnTo>
                <a:lnTo>
                  <a:pt x="1236726" y="372618"/>
                </a:lnTo>
                <a:lnTo>
                  <a:pt x="1248664" y="364490"/>
                </a:lnTo>
                <a:lnTo>
                  <a:pt x="1256792" y="352425"/>
                </a:lnTo>
                <a:lnTo>
                  <a:pt x="1259713" y="337693"/>
                </a:lnTo>
                <a:lnTo>
                  <a:pt x="1259713" y="37973"/>
                </a:lnTo>
                <a:lnTo>
                  <a:pt x="1256792" y="23241"/>
                </a:lnTo>
                <a:lnTo>
                  <a:pt x="1248664" y="11175"/>
                </a:lnTo>
                <a:lnTo>
                  <a:pt x="1236726" y="3048"/>
                </a:lnTo>
                <a:lnTo>
                  <a:pt x="122212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79619" y="2162492"/>
            <a:ext cx="10826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ss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600" spc="-95" dirty="0">
                <a:solidFill>
                  <a:srgbClr val="F0F0F0"/>
                </a:solidFill>
                <a:latin typeface="Arial MT"/>
                <a:cs typeface="Arial MT"/>
              </a:rPr>
              <a:t>u</a:t>
            </a:r>
            <a:r>
              <a:rPr sz="1600" spc="2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99529" y="1878329"/>
            <a:ext cx="5102860" cy="855980"/>
            <a:chOff x="6399529" y="1878329"/>
            <a:chExt cx="5102860" cy="855980"/>
          </a:xfrm>
        </p:grpSpPr>
        <p:sp>
          <p:nvSpPr>
            <p:cNvPr id="22" name="object 22"/>
            <p:cNvSpPr/>
            <p:nvPr/>
          </p:nvSpPr>
          <p:spPr>
            <a:xfrm>
              <a:off x="6405879" y="1884679"/>
              <a:ext cx="5090160" cy="843280"/>
            </a:xfrm>
            <a:custGeom>
              <a:avLst/>
              <a:gdLst/>
              <a:ahLst/>
              <a:cxnLst/>
              <a:rect l="l" t="t" r="r" b="b"/>
              <a:pathLst>
                <a:path w="5090159" h="843280">
                  <a:moveTo>
                    <a:pt x="5090160" y="0"/>
                  </a:moveTo>
                  <a:lnTo>
                    <a:pt x="0" y="0"/>
                  </a:lnTo>
                  <a:lnTo>
                    <a:pt x="0" y="843280"/>
                  </a:lnTo>
                  <a:lnTo>
                    <a:pt x="5090160" y="843280"/>
                  </a:lnTo>
                  <a:lnTo>
                    <a:pt x="5090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5879" y="1884679"/>
              <a:ext cx="5090160" cy="843280"/>
            </a:xfrm>
            <a:custGeom>
              <a:avLst/>
              <a:gdLst/>
              <a:ahLst/>
              <a:cxnLst/>
              <a:rect l="l" t="t" r="r" b="b"/>
              <a:pathLst>
                <a:path w="5090159" h="843280">
                  <a:moveTo>
                    <a:pt x="0" y="843280"/>
                  </a:moveTo>
                  <a:lnTo>
                    <a:pt x="5090160" y="843280"/>
                  </a:lnTo>
                  <a:lnTo>
                    <a:pt x="5090160" y="0"/>
                  </a:lnTo>
                  <a:lnTo>
                    <a:pt x="0" y="0"/>
                  </a:lnTo>
                  <a:lnTo>
                    <a:pt x="0" y="8432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999" y="2143759"/>
              <a:ext cx="172720" cy="3352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3999" y="1950719"/>
              <a:ext cx="670559" cy="7518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44640" y="1991359"/>
              <a:ext cx="589280" cy="670560"/>
            </a:xfrm>
            <a:custGeom>
              <a:avLst/>
              <a:gdLst/>
              <a:ahLst/>
              <a:cxnLst/>
              <a:rect l="l" t="t" r="r" b="b"/>
              <a:pathLst>
                <a:path w="589279" h="670560">
                  <a:moveTo>
                    <a:pt x="589026" y="211201"/>
                  </a:moveTo>
                  <a:lnTo>
                    <a:pt x="585978" y="188468"/>
                  </a:lnTo>
                  <a:lnTo>
                    <a:pt x="577342" y="167640"/>
                  </a:lnTo>
                  <a:lnTo>
                    <a:pt x="563753" y="149733"/>
                  </a:lnTo>
                  <a:lnTo>
                    <a:pt x="561086" y="147675"/>
                  </a:lnTo>
                  <a:lnTo>
                    <a:pt x="561086" y="211201"/>
                  </a:lnTo>
                  <a:lnTo>
                    <a:pt x="561086" y="459105"/>
                  </a:lnTo>
                  <a:lnTo>
                    <a:pt x="553212" y="489077"/>
                  </a:lnTo>
                  <a:lnTo>
                    <a:pt x="531876" y="510540"/>
                  </a:lnTo>
                  <a:lnTo>
                    <a:pt x="323850" y="634492"/>
                  </a:lnTo>
                  <a:lnTo>
                    <a:pt x="294513" y="641858"/>
                  </a:lnTo>
                  <a:lnTo>
                    <a:pt x="279400" y="640080"/>
                  </a:lnTo>
                  <a:lnTo>
                    <a:pt x="57150" y="510540"/>
                  </a:lnTo>
                  <a:lnTo>
                    <a:pt x="35814" y="489077"/>
                  </a:lnTo>
                  <a:lnTo>
                    <a:pt x="27940" y="459105"/>
                  </a:lnTo>
                  <a:lnTo>
                    <a:pt x="27940" y="211201"/>
                  </a:lnTo>
                  <a:lnTo>
                    <a:pt x="35814" y="181356"/>
                  </a:lnTo>
                  <a:lnTo>
                    <a:pt x="57150" y="159893"/>
                  </a:lnTo>
                  <a:lnTo>
                    <a:pt x="265176" y="35941"/>
                  </a:lnTo>
                  <a:lnTo>
                    <a:pt x="294513" y="28448"/>
                  </a:lnTo>
                  <a:lnTo>
                    <a:pt x="309626" y="30353"/>
                  </a:lnTo>
                  <a:lnTo>
                    <a:pt x="323850" y="35941"/>
                  </a:lnTo>
                  <a:lnTo>
                    <a:pt x="531876" y="159893"/>
                  </a:lnTo>
                  <a:lnTo>
                    <a:pt x="553212" y="181356"/>
                  </a:lnTo>
                  <a:lnTo>
                    <a:pt x="561086" y="211201"/>
                  </a:lnTo>
                  <a:lnTo>
                    <a:pt x="561086" y="147675"/>
                  </a:lnTo>
                  <a:lnTo>
                    <a:pt x="365887" y="28448"/>
                  </a:lnTo>
                  <a:lnTo>
                    <a:pt x="316738" y="2921"/>
                  </a:lnTo>
                  <a:lnTo>
                    <a:pt x="294513" y="0"/>
                  </a:lnTo>
                  <a:lnTo>
                    <a:pt x="272161" y="2921"/>
                  </a:lnTo>
                  <a:lnTo>
                    <a:pt x="43307" y="135763"/>
                  </a:lnTo>
                  <a:lnTo>
                    <a:pt x="11684" y="167640"/>
                  </a:lnTo>
                  <a:lnTo>
                    <a:pt x="0" y="211201"/>
                  </a:lnTo>
                  <a:lnTo>
                    <a:pt x="0" y="459105"/>
                  </a:lnTo>
                  <a:lnTo>
                    <a:pt x="11684" y="502793"/>
                  </a:lnTo>
                  <a:lnTo>
                    <a:pt x="43307" y="534670"/>
                  </a:lnTo>
                  <a:lnTo>
                    <a:pt x="251206" y="658622"/>
                  </a:lnTo>
                  <a:lnTo>
                    <a:pt x="294513" y="670433"/>
                  </a:lnTo>
                  <a:lnTo>
                    <a:pt x="316738" y="667512"/>
                  </a:lnTo>
                  <a:lnTo>
                    <a:pt x="337820" y="658622"/>
                  </a:lnTo>
                  <a:lnTo>
                    <a:pt x="365887" y="641858"/>
                  </a:lnTo>
                  <a:lnTo>
                    <a:pt x="545719" y="534670"/>
                  </a:lnTo>
                  <a:lnTo>
                    <a:pt x="563753" y="520700"/>
                  </a:lnTo>
                  <a:lnTo>
                    <a:pt x="577342" y="502793"/>
                  </a:lnTo>
                  <a:lnTo>
                    <a:pt x="585978" y="481965"/>
                  </a:lnTo>
                  <a:lnTo>
                    <a:pt x="589026" y="459105"/>
                  </a:lnTo>
                  <a:lnTo>
                    <a:pt x="589026" y="21120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49719" y="1996439"/>
              <a:ext cx="589280" cy="670560"/>
            </a:xfrm>
            <a:custGeom>
              <a:avLst/>
              <a:gdLst/>
              <a:ahLst/>
              <a:cxnLst/>
              <a:rect l="l" t="t" r="r" b="b"/>
              <a:pathLst>
                <a:path w="589279" h="670560">
                  <a:moveTo>
                    <a:pt x="589026" y="459105"/>
                  </a:moveTo>
                  <a:lnTo>
                    <a:pt x="589026" y="315849"/>
                  </a:lnTo>
                  <a:lnTo>
                    <a:pt x="589026" y="242188"/>
                  </a:lnTo>
                  <a:lnTo>
                    <a:pt x="589026" y="215137"/>
                  </a:lnTo>
                  <a:lnTo>
                    <a:pt x="589026" y="211200"/>
                  </a:lnTo>
                  <a:lnTo>
                    <a:pt x="585977" y="188468"/>
                  </a:lnTo>
                  <a:lnTo>
                    <a:pt x="563752" y="149733"/>
                  </a:lnTo>
                  <a:lnTo>
                    <a:pt x="425576" y="64008"/>
                  </a:lnTo>
                  <a:lnTo>
                    <a:pt x="363727" y="27305"/>
                  </a:lnTo>
                  <a:lnTo>
                    <a:pt x="340995" y="13715"/>
                  </a:lnTo>
                  <a:lnTo>
                    <a:pt x="337820" y="11811"/>
                  </a:lnTo>
                  <a:lnTo>
                    <a:pt x="316737" y="2921"/>
                  </a:lnTo>
                  <a:lnTo>
                    <a:pt x="294512" y="0"/>
                  </a:lnTo>
                  <a:lnTo>
                    <a:pt x="272160" y="2921"/>
                  </a:lnTo>
                  <a:lnTo>
                    <a:pt x="251205" y="11811"/>
                  </a:lnTo>
                  <a:lnTo>
                    <a:pt x="131063" y="83438"/>
                  </a:lnTo>
                  <a:lnTo>
                    <a:pt x="69214" y="120269"/>
                  </a:lnTo>
                  <a:lnTo>
                    <a:pt x="25273" y="149733"/>
                  </a:lnTo>
                  <a:lnTo>
                    <a:pt x="3048" y="188468"/>
                  </a:lnTo>
                  <a:lnTo>
                    <a:pt x="0" y="211200"/>
                  </a:lnTo>
                  <a:lnTo>
                    <a:pt x="0" y="354584"/>
                  </a:lnTo>
                  <a:lnTo>
                    <a:pt x="0" y="428117"/>
                  </a:lnTo>
                  <a:lnTo>
                    <a:pt x="0" y="455295"/>
                  </a:lnTo>
                  <a:lnTo>
                    <a:pt x="0" y="459105"/>
                  </a:lnTo>
                  <a:lnTo>
                    <a:pt x="3048" y="481964"/>
                  </a:lnTo>
                  <a:lnTo>
                    <a:pt x="25273" y="520700"/>
                  </a:lnTo>
                  <a:lnTo>
                    <a:pt x="163449" y="606298"/>
                  </a:lnTo>
                  <a:lnTo>
                    <a:pt x="225298" y="643127"/>
                  </a:lnTo>
                  <a:lnTo>
                    <a:pt x="248030" y="656717"/>
                  </a:lnTo>
                  <a:lnTo>
                    <a:pt x="251205" y="658622"/>
                  </a:lnTo>
                  <a:lnTo>
                    <a:pt x="272160" y="667512"/>
                  </a:lnTo>
                  <a:lnTo>
                    <a:pt x="294512" y="670433"/>
                  </a:lnTo>
                  <a:lnTo>
                    <a:pt x="316737" y="667512"/>
                  </a:lnTo>
                  <a:lnTo>
                    <a:pt x="337820" y="658622"/>
                  </a:lnTo>
                  <a:lnTo>
                    <a:pt x="457961" y="586994"/>
                  </a:lnTo>
                  <a:lnTo>
                    <a:pt x="519810" y="550163"/>
                  </a:lnTo>
                  <a:lnTo>
                    <a:pt x="563752" y="520700"/>
                  </a:lnTo>
                  <a:lnTo>
                    <a:pt x="585977" y="481964"/>
                  </a:lnTo>
                  <a:lnTo>
                    <a:pt x="589026" y="459105"/>
                  </a:lnTo>
                  <a:close/>
                </a:path>
                <a:path w="589279" h="670560">
                  <a:moveTo>
                    <a:pt x="531876" y="159893"/>
                  </a:moveTo>
                  <a:lnTo>
                    <a:pt x="544068" y="169163"/>
                  </a:lnTo>
                  <a:lnTo>
                    <a:pt x="553211" y="181356"/>
                  </a:lnTo>
                  <a:lnTo>
                    <a:pt x="559053" y="195580"/>
                  </a:lnTo>
                  <a:lnTo>
                    <a:pt x="561085" y="211200"/>
                  </a:lnTo>
                  <a:lnTo>
                    <a:pt x="561085" y="354584"/>
                  </a:lnTo>
                  <a:lnTo>
                    <a:pt x="561085" y="428117"/>
                  </a:lnTo>
                  <a:lnTo>
                    <a:pt x="561085" y="455295"/>
                  </a:lnTo>
                  <a:lnTo>
                    <a:pt x="561085" y="459105"/>
                  </a:lnTo>
                  <a:lnTo>
                    <a:pt x="559053" y="474852"/>
                  </a:lnTo>
                  <a:lnTo>
                    <a:pt x="553211" y="489076"/>
                  </a:lnTo>
                  <a:lnTo>
                    <a:pt x="544068" y="501269"/>
                  </a:lnTo>
                  <a:lnTo>
                    <a:pt x="531876" y="510539"/>
                  </a:lnTo>
                  <a:lnTo>
                    <a:pt x="411606" y="582168"/>
                  </a:lnTo>
                  <a:lnTo>
                    <a:pt x="349884" y="618998"/>
                  </a:lnTo>
                  <a:lnTo>
                    <a:pt x="327151" y="632460"/>
                  </a:lnTo>
                  <a:lnTo>
                    <a:pt x="323850" y="634492"/>
                  </a:lnTo>
                  <a:lnTo>
                    <a:pt x="309625" y="640080"/>
                  </a:lnTo>
                  <a:lnTo>
                    <a:pt x="294512" y="641858"/>
                  </a:lnTo>
                  <a:lnTo>
                    <a:pt x="279400" y="640080"/>
                  </a:lnTo>
                  <a:lnTo>
                    <a:pt x="265175" y="634492"/>
                  </a:lnTo>
                  <a:lnTo>
                    <a:pt x="144906" y="562737"/>
                  </a:lnTo>
                  <a:lnTo>
                    <a:pt x="83184" y="526034"/>
                  </a:lnTo>
                  <a:lnTo>
                    <a:pt x="60451" y="512445"/>
                  </a:lnTo>
                  <a:lnTo>
                    <a:pt x="57150" y="510539"/>
                  </a:lnTo>
                  <a:lnTo>
                    <a:pt x="44957" y="501269"/>
                  </a:lnTo>
                  <a:lnTo>
                    <a:pt x="35813" y="489076"/>
                  </a:lnTo>
                  <a:lnTo>
                    <a:pt x="29972" y="474852"/>
                  </a:lnTo>
                  <a:lnTo>
                    <a:pt x="27939" y="459105"/>
                  </a:lnTo>
                  <a:lnTo>
                    <a:pt x="27939" y="315849"/>
                  </a:lnTo>
                  <a:lnTo>
                    <a:pt x="27939" y="242188"/>
                  </a:lnTo>
                  <a:lnTo>
                    <a:pt x="27939" y="215137"/>
                  </a:lnTo>
                  <a:lnTo>
                    <a:pt x="27939" y="211200"/>
                  </a:lnTo>
                  <a:lnTo>
                    <a:pt x="29972" y="195580"/>
                  </a:lnTo>
                  <a:lnTo>
                    <a:pt x="44957" y="169163"/>
                  </a:lnTo>
                  <a:lnTo>
                    <a:pt x="177419" y="88264"/>
                  </a:lnTo>
                  <a:lnTo>
                    <a:pt x="239140" y="51435"/>
                  </a:lnTo>
                  <a:lnTo>
                    <a:pt x="261874" y="37846"/>
                  </a:lnTo>
                  <a:lnTo>
                    <a:pt x="265175" y="35940"/>
                  </a:lnTo>
                  <a:lnTo>
                    <a:pt x="279400" y="30352"/>
                  </a:lnTo>
                  <a:lnTo>
                    <a:pt x="294512" y="28448"/>
                  </a:lnTo>
                  <a:lnTo>
                    <a:pt x="309625" y="30352"/>
                  </a:lnTo>
                  <a:lnTo>
                    <a:pt x="323850" y="35940"/>
                  </a:lnTo>
                  <a:lnTo>
                    <a:pt x="444119" y="107569"/>
                  </a:lnTo>
                  <a:lnTo>
                    <a:pt x="505840" y="144399"/>
                  </a:lnTo>
                  <a:lnTo>
                    <a:pt x="528574" y="157987"/>
                  </a:lnTo>
                  <a:lnTo>
                    <a:pt x="531876" y="159893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8399" y="2153919"/>
              <a:ext cx="284479" cy="3352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199" y="1950719"/>
              <a:ext cx="680720" cy="7518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66000" y="1991359"/>
              <a:ext cx="589280" cy="670560"/>
            </a:xfrm>
            <a:custGeom>
              <a:avLst/>
              <a:gdLst/>
              <a:ahLst/>
              <a:cxnLst/>
              <a:rect l="l" t="t" r="r" b="b"/>
              <a:pathLst>
                <a:path w="589279" h="670560">
                  <a:moveTo>
                    <a:pt x="589026" y="211201"/>
                  </a:moveTo>
                  <a:lnTo>
                    <a:pt x="585978" y="188468"/>
                  </a:lnTo>
                  <a:lnTo>
                    <a:pt x="577342" y="167640"/>
                  </a:lnTo>
                  <a:lnTo>
                    <a:pt x="563753" y="149733"/>
                  </a:lnTo>
                  <a:lnTo>
                    <a:pt x="561086" y="147675"/>
                  </a:lnTo>
                  <a:lnTo>
                    <a:pt x="561086" y="211201"/>
                  </a:lnTo>
                  <a:lnTo>
                    <a:pt x="561086" y="459105"/>
                  </a:lnTo>
                  <a:lnTo>
                    <a:pt x="553212" y="489077"/>
                  </a:lnTo>
                  <a:lnTo>
                    <a:pt x="531876" y="510540"/>
                  </a:lnTo>
                  <a:lnTo>
                    <a:pt x="323850" y="634492"/>
                  </a:lnTo>
                  <a:lnTo>
                    <a:pt x="294513" y="641858"/>
                  </a:lnTo>
                  <a:lnTo>
                    <a:pt x="279400" y="640080"/>
                  </a:lnTo>
                  <a:lnTo>
                    <a:pt x="57150" y="510540"/>
                  </a:lnTo>
                  <a:lnTo>
                    <a:pt x="35814" y="489077"/>
                  </a:lnTo>
                  <a:lnTo>
                    <a:pt x="27940" y="459105"/>
                  </a:lnTo>
                  <a:lnTo>
                    <a:pt x="27940" y="211201"/>
                  </a:lnTo>
                  <a:lnTo>
                    <a:pt x="35814" y="181356"/>
                  </a:lnTo>
                  <a:lnTo>
                    <a:pt x="57150" y="159893"/>
                  </a:lnTo>
                  <a:lnTo>
                    <a:pt x="265176" y="35941"/>
                  </a:lnTo>
                  <a:lnTo>
                    <a:pt x="294513" y="28448"/>
                  </a:lnTo>
                  <a:lnTo>
                    <a:pt x="309626" y="30353"/>
                  </a:lnTo>
                  <a:lnTo>
                    <a:pt x="323850" y="35941"/>
                  </a:lnTo>
                  <a:lnTo>
                    <a:pt x="531876" y="159893"/>
                  </a:lnTo>
                  <a:lnTo>
                    <a:pt x="553212" y="181356"/>
                  </a:lnTo>
                  <a:lnTo>
                    <a:pt x="561086" y="211201"/>
                  </a:lnTo>
                  <a:lnTo>
                    <a:pt x="561086" y="147675"/>
                  </a:lnTo>
                  <a:lnTo>
                    <a:pt x="365887" y="28448"/>
                  </a:lnTo>
                  <a:lnTo>
                    <a:pt x="316738" y="2921"/>
                  </a:lnTo>
                  <a:lnTo>
                    <a:pt x="294513" y="0"/>
                  </a:lnTo>
                  <a:lnTo>
                    <a:pt x="272161" y="2921"/>
                  </a:lnTo>
                  <a:lnTo>
                    <a:pt x="43307" y="135763"/>
                  </a:lnTo>
                  <a:lnTo>
                    <a:pt x="11684" y="167640"/>
                  </a:lnTo>
                  <a:lnTo>
                    <a:pt x="0" y="211201"/>
                  </a:lnTo>
                  <a:lnTo>
                    <a:pt x="0" y="459105"/>
                  </a:lnTo>
                  <a:lnTo>
                    <a:pt x="11684" y="502793"/>
                  </a:lnTo>
                  <a:lnTo>
                    <a:pt x="43307" y="534670"/>
                  </a:lnTo>
                  <a:lnTo>
                    <a:pt x="251206" y="658622"/>
                  </a:lnTo>
                  <a:lnTo>
                    <a:pt x="294513" y="670433"/>
                  </a:lnTo>
                  <a:lnTo>
                    <a:pt x="316738" y="667512"/>
                  </a:lnTo>
                  <a:lnTo>
                    <a:pt x="337820" y="658622"/>
                  </a:lnTo>
                  <a:lnTo>
                    <a:pt x="365887" y="641858"/>
                  </a:lnTo>
                  <a:lnTo>
                    <a:pt x="545719" y="534670"/>
                  </a:lnTo>
                  <a:lnTo>
                    <a:pt x="563753" y="520700"/>
                  </a:lnTo>
                  <a:lnTo>
                    <a:pt x="577342" y="502793"/>
                  </a:lnTo>
                  <a:lnTo>
                    <a:pt x="585978" y="481965"/>
                  </a:lnTo>
                  <a:lnTo>
                    <a:pt x="589026" y="459105"/>
                  </a:lnTo>
                  <a:lnTo>
                    <a:pt x="589026" y="21120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71079" y="1996439"/>
              <a:ext cx="589280" cy="670560"/>
            </a:xfrm>
            <a:custGeom>
              <a:avLst/>
              <a:gdLst/>
              <a:ahLst/>
              <a:cxnLst/>
              <a:rect l="l" t="t" r="r" b="b"/>
              <a:pathLst>
                <a:path w="589279" h="670560">
                  <a:moveTo>
                    <a:pt x="589026" y="459105"/>
                  </a:moveTo>
                  <a:lnTo>
                    <a:pt x="589026" y="315849"/>
                  </a:lnTo>
                  <a:lnTo>
                    <a:pt x="589026" y="242188"/>
                  </a:lnTo>
                  <a:lnTo>
                    <a:pt x="589026" y="215137"/>
                  </a:lnTo>
                  <a:lnTo>
                    <a:pt x="589026" y="211200"/>
                  </a:lnTo>
                  <a:lnTo>
                    <a:pt x="585977" y="188468"/>
                  </a:lnTo>
                  <a:lnTo>
                    <a:pt x="563752" y="149733"/>
                  </a:lnTo>
                  <a:lnTo>
                    <a:pt x="425576" y="64008"/>
                  </a:lnTo>
                  <a:lnTo>
                    <a:pt x="363727" y="27305"/>
                  </a:lnTo>
                  <a:lnTo>
                    <a:pt x="340995" y="13715"/>
                  </a:lnTo>
                  <a:lnTo>
                    <a:pt x="337820" y="11811"/>
                  </a:lnTo>
                  <a:lnTo>
                    <a:pt x="316738" y="2921"/>
                  </a:lnTo>
                  <a:lnTo>
                    <a:pt x="294513" y="0"/>
                  </a:lnTo>
                  <a:lnTo>
                    <a:pt x="272161" y="2921"/>
                  </a:lnTo>
                  <a:lnTo>
                    <a:pt x="251205" y="11811"/>
                  </a:lnTo>
                  <a:lnTo>
                    <a:pt x="131064" y="83438"/>
                  </a:lnTo>
                  <a:lnTo>
                    <a:pt x="69215" y="120269"/>
                  </a:lnTo>
                  <a:lnTo>
                    <a:pt x="25273" y="149733"/>
                  </a:lnTo>
                  <a:lnTo>
                    <a:pt x="3048" y="188468"/>
                  </a:lnTo>
                  <a:lnTo>
                    <a:pt x="0" y="211200"/>
                  </a:lnTo>
                  <a:lnTo>
                    <a:pt x="0" y="354584"/>
                  </a:lnTo>
                  <a:lnTo>
                    <a:pt x="0" y="428117"/>
                  </a:lnTo>
                  <a:lnTo>
                    <a:pt x="0" y="455295"/>
                  </a:lnTo>
                  <a:lnTo>
                    <a:pt x="0" y="459105"/>
                  </a:lnTo>
                  <a:lnTo>
                    <a:pt x="3048" y="481964"/>
                  </a:lnTo>
                  <a:lnTo>
                    <a:pt x="25273" y="520700"/>
                  </a:lnTo>
                  <a:lnTo>
                    <a:pt x="163449" y="606298"/>
                  </a:lnTo>
                  <a:lnTo>
                    <a:pt x="225298" y="643127"/>
                  </a:lnTo>
                  <a:lnTo>
                    <a:pt x="248030" y="656717"/>
                  </a:lnTo>
                  <a:lnTo>
                    <a:pt x="251205" y="658622"/>
                  </a:lnTo>
                  <a:lnTo>
                    <a:pt x="272161" y="667512"/>
                  </a:lnTo>
                  <a:lnTo>
                    <a:pt x="294513" y="670433"/>
                  </a:lnTo>
                  <a:lnTo>
                    <a:pt x="316738" y="667512"/>
                  </a:lnTo>
                  <a:lnTo>
                    <a:pt x="337820" y="658622"/>
                  </a:lnTo>
                  <a:lnTo>
                    <a:pt x="457962" y="586994"/>
                  </a:lnTo>
                  <a:lnTo>
                    <a:pt x="519811" y="550163"/>
                  </a:lnTo>
                  <a:lnTo>
                    <a:pt x="563752" y="520700"/>
                  </a:lnTo>
                  <a:lnTo>
                    <a:pt x="585977" y="481964"/>
                  </a:lnTo>
                  <a:lnTo>
                    <a:pt x="589026" y="459105"/>
                  </a:lnTo>
                  <a:close/>
                </a:path>
                <a:path w="589279" h="670560">
                  <a:moveTo>
                    <a:pt x="531876" y="159893"/>
                  </a:moveTo>
                  <a:lnTo>
                    <a:pt x="544068" y="169163"/>
                  </a:lnTo>
                  <a:lnTo>
                    <a:pt x="553212" y="181356"/>
                  </a:lnTo>
                  <a:lnTo>
                    <a:pt x="559053" y="195580"/>
                  </a:lnTo>
                  <a:lnTo>
                    <a:pt x="561086" y="211200"/>
                  </a:lnTo>
                  <a:lnTo>
                    <a:pt x="561086" y="354584"/>
                  </a:lnTo>
                  <a:lnTo>
                    <a:pt x="561086" y="428117"/>
                  </a:lnTo>
                  <a:lnTo>
                    <a:pt x="561086" y="455295"/>
                  </a:lnTo>
                  <a:lnTo>
                    <a:pt x="561086" y="459105"/>
                  </a:lnTo>
                  <a:lnTo>
                    <a:pt x="559053" y="474852"/>
                  </a:lnTo>
                  <a:lnTo>
                    <a:pt x="544068" y="501269"/>
                  </a:lnTo>
                  <a:lnTo>
                    <a:pt x="411606" y="582168"/>
                  </a:lnTo>
                  <a:lnTo>
                    <a:pt x="349885" y="618998"/>
                  </a:lnTo>
                  <a:lnTo>
                    <a:pt x="327151" y="632460"/>
                  </a:lnTo>
                  <a:lnTo>
                    <a:pt x="323850" y="634492"/>
                  </a:lnTo>
                  <a:lnTo>
                    <a:pt x="309625" y="640080"/>
                  </a:lnTo>
                  <a:lnTo>
                    <a:pt x="294513" y="641858"/>
                  </a:lnTo>
                  <a:lnTo>
                    <a:pt x="279400" y="640080"/>
                  </a:lnTo>
                  <a:lnTo>
                    <a:pt x="265175" y="634492"/>
                  </a:lnTo>
                  <a:lnTo>
                    <a:pt x="144906" y="562737"/>
                  </a:lnTo>
                  <a:lnTo>
                    <a:pt x="83185" y="526034"/>
                  </a:lnTo>
                  <a:lnTo>
                    <a:pt x="60451" y="512445"/>
                  </a:lnTo>
                  <a:lnTo>
                    <a:pt x="57150" y="510539"/>
                  </a:lnTo>
                  <a:lnTo>
                    <a:pt x="44958" y="501269"/>
                  </a:lnTo>
                  <a:lnTo>
                    <a:pt x="35814" y="489076"/>
                  </a:lnTo>
                  <a:lnTo>
                    <a:pt x="29972" y="474852"/>
                  </a:lnTo>
                  <a:lnTo>
                    <a:pt x="27940" y="459105"/>
                  </a:lnTo>
                  <a:lnTo>
                    <a:pt x="27940" y="315849"/>
                  </a:lnTo>
                  <a:lnTo>
                    <a:pt x="27940" y="242188"/>
                  </a:lnTo>
                  <a:lnTo>
                    <a:pt x="27940" y="215137"/>
                  </a:lnTo>
                  <a:lnTo>
                    <a:pt x="27940" y="211200"/>
                  </a:lnTo>
                  <a:lnTo>
                    <a:pt x="29972" y="195580"/>
                  </a:lnTo>
                  <a:lnTo>
                    <a:pt x="44958" y="169163"/>
                  </a:lnTo>
                  <a:lnTo>
                    <a:pt x="177419" y="88264"/>
                  </a:lnTo>
                  <a:lnTo>
                    <a:pt x="239141" y="51435"/>
                  </a:lnTo>
                  <a:lnTo>
                    <a:pt x="261874" y="37846"/>
                  </a:lnTo>
                  <a:lnTo>
                    <a:pt x="265175" y="35940"/>
                  </a:lnTo>
                  <a:lnTo>
                    <a:pt x="279400" y="30352"/>
                  </a:lnTo>
                  <a:lnTo>
                    <a:pt x="294513" y="28448"/>
                  </a:lnTo>
                  <a:lnTo>
                    <a:pt x="309625" y="30352"/>
                  </a:lnTo>
                  <a:lnTo>
                    <a:pt x="323850" y="35940"/>
                  </a:lnTo>
                  <a:lnTo>
                    <a:pt x="444119" y="107569"/>
                  </a:lnTo>
                  <a:lnTo>
                    <a:pt x="505841" y="144399"/>
                  </a:lnTo>
                  <a:lnTo>
                    <a:pt x="528574" y="157987"/>
                  </a:lnTo>
                  <a:lnTo>
                    <a:pt x="531876" y="159893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0879" y="2153919"/>
              <a:ext cx="284479" cy="3149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7839" y="1950719"/>
              <a:ext cx="680720" cy="7518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58480" y="1991359"/>
              <a:ext cx="599440" cy="670560"/>
            </a:xfrm>
            <a:custGeom>
              <a:avLst/>
              <a:gdLst/>
              <a:ahLst/>
              <a:cxnLst/>
              <a:rect l="l" t="t" r="r" b="b"/>
              <a:pathLst>
                <a:path w="599440" h="670560">
                  <a:moveTo>
                    <a:pt x="599186" y="211201"/>
                  </a:moveTo>
                  <a:lnTo>
                    <a:pt x="596138" y="188468"/>
                  </a:lnTo>
                  <a:lnTo>
                    <a:pt x="587248" y="167640"/>
                  </a:lnTo>
                  <a:lnTo>
                    <a:pt x="573405" y="149733"/>
                  </a:lnTo>
                  <a:lnTo>
                    <a:pt x="570738" y="147701"/>
                  </a:lnTo>
                  <a:lnTo>
                    <a:pt x="570738" y="211201"/>
                  </a:lnTo>
                  <a:lnTo>
                    <a:pt x="570738" y="459105"/>
                  </a:lnTo>
                  <a:lnTo>
                    <a:pt x="562864" y="489077"/>
                  </a:lnTo>
                  <a:lnTo>
                    <a:pt x="541020" y="510540"/>
                  </a:lnTo>
                  <a:lnTo>
                    <a:pt x="329438" y="634492"/>
                  </a:lnTo>
                  <a:lnTo>
                    <a:pt x="299593" y="641858"/>
                  </a:lnTo>
                  <a:lnTo>
                    <a:pt x="284226" y="640080"/>
                  </a:lnTo>
                  <a:lnTo>
                    <a:pt x="58166" y="510540"/>
                  </a:lnTo>
                  <a:lnTo>
                    <a:pt x="36322" y="489077"/>
                  </a:lnTo>
                  <a:lnTo>
                    <a:pt x="28448" y="459105"/>
                  </a:lnTo>
                  <a:lnTo>
                    <a:pt x="28448" y="211201"/>
                  </a:lnTo>
                  <a:lnTo>
                    <a:pt x="36322" y="181356"/>
                  </a:lnTo>
                  <a:lnTo>
                    <a:pt x="58166" y="159893"/>
                  </a:lnTo>
                  <a:lnTo>
                    <a:pt x="269748" y="35941"/>
                  </a:lnTo>
                  <a:lnTo>
                    <a:pt x="299593" y="28448"/>
                  </a:lnTo>
                  <a:lnTo>
                    <a:pt x="314960" y="30353"/>
                  </a:lnTo>
                  <a:lnTo>
                    <a:pt x="329438" y="35941"/>
                  </a:lnTo>
                  <a:lnTo>
                    <a:pt x="541020" y="159893"/>
                  </a:lnTo>
                  <a:lnTo>
                    <a:pt x="562864" y="181356"/>
                  </a:lnTo>
                  <a:lnTo>
                    <a:pt x="570738" y="211201"/>
                  </a:lnTo>
                  <a:lnTo>
                    <a:pt x="570738" y="147701"/>
                  </a:lnTo>
                  <a:lnTo>
                    <a:pt x="372110" y="28448"/>
                  </a:lnTo>
                  <a:lnTo>
                    <a:pt x="322199" y="2921"/>
                  </a:lnTo>
                  <a:lnTo>
                    <a:pt x="299593" y="0"/>
                  </a:lnTo>
                  <a:lnTo>
                    <a:pt x="276860" y="2921"/>
                  </a:lnTo>
                  <a:lnTo>
                    <a:pt x="44069" y="135763"/>
                  </a:lnTo>
                  <a:lnTo>
                    <a:pt x="11938" y="167640"/>
                  </a:lnTo>
                  <a:lnTo>
                    <a:pt x="0" y="211201"/>
                  </a:lnTo>
                  <a:lnTo>
                    <a:pt x="0" y="459105"/>
                  </a:lnTo>
                  <a:lnTo>
                    <a:pt x="11938" y="502793"/>
                  </a:lnTo>
                  <a:lnTo>
                    <a:pt x="44069" y="534670"/>
                  </a:lnTo>
                  <a:lnTo>
                    <a:pt x="255524" y="658622"/>
                  </a:lnTo>
                  <a:lnTo>
                    <a:pt x="299593" y="670433"/>
                  </a:lnTo>
                  <a:lnTo>
                    <a:pt x="322199" y="667512"/>
                  </a:lnTo>
                  <a:lnTo>
                    <a:pt x="343662" y="658622"/>
                  </a:lnTo>
                  <a:lnTo>
                    <a:pt x="372110" y="641858"/>
                  </a:lnTo>
                  <a:lnTo>
                    <a:pt x="555117" y="534670"/>
                  </a:lnTo>
                  <a:lnTo>
                    <a:pt x="573405" y="520700"/>
                  </a:lnTo>
                  <a:lnTo>
                    <a:pt x="587248" y="502793"/>
                  </a:lnTo>
                  <a:lnTo>
                    <a:pt x="596138" y="481965"/>
                  </a:lnTo>
                  <a:lnTo>
                    <a:pt x="599186" y="459105"/>
                  </a:lnTo>
                  <a:lnTo>
                    <a:pt x="599186" y="21120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63559" y="1996439"/>
              <a:ext cx="599440" cy="670560"/>
            </a:xfrm>
            <a:custGeom>
              <a:avLst/>
              <a:gdLst/>
              <a:ahLst/>
              <a:cxnLst/>
              <a:rect l="l" t="t" r="r" b="b"/>
              <a:pathLst>
                <a:path w="599440" h="670560">
                  <a:moveTo>
                    <a:pt x="599186" y="459105"/>
                  </a:moveTo>
                  <a:lnTo>
                    <a:pt x="599186" y="315849"/>
                  </a:lnTo>
                  <a:lnTo>
                    <a:pt x="599186" y="242188"/>
                  </a:lnTo>
                  <a:lnTo>
                    <a:pt x="599186" y="215137"/>
                  </a:lnTo>
                  <a:lnTo>
                    <a:pt x="599186" y="211200"/>
                  </a:lnTo>
                  <a:lnTo>
                    <a:pt x="596138" y="188468"/>
                  </a:lnTo>
                  <a:lnTo>
                    <a:pt x="573405" y="149733"/>
                  </a:lnTo>
                  <a:lnTo>
                    <a:pt x="432816" y="64008"/>
                  </a:lnTo>
                  <a:lnTo>
                    <a:pt x="370078" y="27305"/>
                  </a:lnTo>
                  <a:lnTo>
                    <a:pt x="346964" y="13715"/>
                  </a:lnTo>
                  <a:lnTo>
                    <a:pt x="343662" y="11811"/>
                  </a:lnTo>
                  <a:lnTo>
                    <a:pt x="322199" y="2921"/>
                  </a:lnTo>
                  <a:lnTo>
                    <a:pt x="299593" y="0"/>
                  </a:lnTo>
                  <a:lnTo>
                    <a:pt x="276860" y="2921"/>
                  </a:lnTo>
                  <a:lnTo>
                    <a:pt x="255524" y="11811"/>
                  </a:lnTo>
                  <a:lnTo>
                    <a:pt x="133223" y="83438"/>
                  </a:lnTo>
                  <a:lnTo>
                    <a:pt x="70485" y="120269"/>
                  </a:lnTo>
                  <a:lnTo>
                    <a:pt x="47371" y="133731"/>
                  </a:lnTo>
                  <a:lnTo>
                    <a:pt x="25781" y="149733"/>
                  </a:lnTo>
                  <a:lnTo>
                    <a:pt x="11938" y="167639"/>
                  </a:lnTo>
                  <a:lnTo>
                    <a:pt x="3048" y="188468"/>
                  </a:lnTo>
                  <a:lnTo>
                    <a:pt x="0" y="211200"/>
                  </a:lnTo>
                  <a:lnTo>
                    <a:pt x="0" y="354584"/>
                  </a:lnTo>
                  <a:lnTo>
                    <a:pt x="0" y="428117"/>
                  </a:lnTo>
                  <a:lnTo>
                    <a:pt x="0" y="455295"/>
                  </a:lnTo>
                  <a:lnTo>
                    <a:pt x="0" y="459105"/>
                  </a:lnTo>
                  <a:lnTo>
                    <a:pt x="3048" y="481964"/>
                  </a:lnTo>
                  <a:lnTo>
                    <a:pt x="11938" y="502793"/>
                  </a:lnTo>
                  <a:lnTo>
                    <a:pt x="25781" y="520700"/>
                  </a:lnTo>
                  <a:lnTo>
                    <a:pt x="44069" y="534670"/>
                  </a:lnTo>
                  <a:lnTo>
                    <a:pt x="166370" y="606298"/>
                  </a:lnTo>
                  <a:lnTo>
                    <a:pt x="229108" y="643127"/>
                  </a:lnTo>
                  <a:lnTo>
                    <a:pt x="252222" y="656717"/>
                  </a:lnTo>
                  <a:lnTo>
                    <a:pt x="255524" y="658622"/>
                  </a:lnTo>
                  <a:lnTo>
                    <a:pt x="276860" y="667512"/>
                  </a:lnTo>
                  <a:lnTo>
                    <a:pt x="299593" y="670433"/>
                  </a:lnTo>
                  <a:lnTo>
                    <a:pt x="322199" y="667512"/>
                  </a:lnTo>
                  <a:lnTo>
                    <a:pt x="343662" y="658622"/>
                  </a:lnTo>
                  <a:lnTo>
                    <a:pt x="465963" y="586994"/>
                  </a:lnTo>
                  <a:lnTo>
                    <a:pt x="528701" y="550163"/>
                  </a:lnTo>
                  <a:lnTo>
                    <a:pt x="551815" y="536575"/>
                  </a:lnTo>
                  <a:lnTo>
                    <a:pt x="555117" y="534670"/>
                  </a:lnTo>
                  <a:lnTo>
                    <a:pt x="573405" y="520700"/>
                  </a:lnTo>
                  <a:lnTo>
                    <a:pt x="587248" y="502793"/>
                  </a:lnTo>
                  <a:lnTo>
                    <a:pt x="596138" y="481964"/>
                  </a:lnTo>
                  <a:lnTo>
                    <a:pt x="599186" y="459105"/>
                  </a:lnTo>
                  <a:close/>
                </a:path>
                <a:path w="599440" h="670560">
                  <a:moveTo>
                    <a:pt x="541020" y="159893"/>
                  </a:moveTo>
                  <a:lnTo>
                    <a:pt x="553466" y="169163"/>
                  </a:lnTo>
                  <a:lnTo>
                    <a:pt x="562864" y="181356"/>
                  </a:lnTo>
                  <a:lnTo>
                    <a:pt x="568706" y="195580"/>
                  </a:lnTo>
                  <a:lnTo>
                    <a:pt x="570738" y="211200"/>
                  </a:lnTo>
                  <a:lnTo>
                    <a:pt x="570738" y="354584"/>
                  </a:lnTo>
                  <a:lnTo>
                    <a:pt x="570738" y="428117"/>
                  </a:lnTo>
                  <a:lnTo>
                    <a:pt x="570738" y="455295"/>
                  </a:lnTo>
                  <a:lnTo>
                    <a:pt x="570738" y="459105"/>
                  </a:lnTo>
                  <a:lnTo>
                    <a:pt x="568706" y="474852"/>
                  </a:lnTo>
                  <a:lnTo>
                    <a:pt x="562864" y="489076"/>
                  </a:lnTo>
                  <a:lnTo>
                    <a:pt x="553466" y="501269"/>
                  </a:lnTo>
                  <a:lnTo>
                    <a:pt x="541020" y="510539"/>
                  </a:lnTo>
                  <a:lnTo>
                    <a:pt x="418719" y="582168"/>
                  </a:lnTo>
                  <a:lnTo>
                    <a:pt x="355854" y="618998"/>
                  </a:lnTo>
                  <a:lnTo>
                    <a:pt x="332740" y="632460"/>
                  </a:lnTo>
                  <a:lnTo>
                    <a:pt x="329438" y="634492"/>
                  </a:lnTo>
                  <a:lnTo>
                    <a:pt x="314960" y="640080"/>
                  </a:lnTo>
                  <a:lnTo>
                    <a:pt x="299593" y="641858"/>
                  </a:lnTo>
                  <a:lnTo>
                    <a:pt x="284225" y="640080"/>
                  </a:lnTo>
                  <a:lnTo>
                    <a:pt x="269748" y="634492"/>
                  </a:lnTo>
                  <a:lnTo>
                    <a:pt x="147447" y="562737"/>
                  </a:lnTo>
                  <a:lnTo>
                    <a:pt x="84582" y="526034"/>
                  </a:lnTo>
                  <a:lnTo>
                    <a:pt x="61468" y="512445"/>
                  </a:lnTo>
                  <a:lnTo>
                    <a:pt x="58166" y="510539"/>
                  </a:lnTo>
                  <a:lnTo>
                    <a:pt x="45720" y="501269"/>
                  </a:lnTo>
                  <a:lnTo>
                    <a:pt x="36322" y="489076"/>
                  </a:lnTo>
                  <a:lnTo>
                    <a:pt x="30480" y="474852"/>
                  </a:lnTo>
                  <a:lnTo>
                    <a:pt x="28448" y="459105"/>
                  </a:lnTo>
                  <a:lnTo>
                    <a:pt x="28448" y="315849"/>
                  </a:lnTo>
                  <a:lnTo>
                    <a:pt x="28448" y="242188"/>
                  </a:lnTo>
                  <a:lnTo>
                    <a:pt x="28448" y="215137"/>
                  </a:lnTo>
                  <a:lnTo>
                    <a:pt x="28448" y="211200"/>
                  </a:lnTo>
                  <a:lnTo>
                    <a:pt x="30480" y="195580"/>
                  </a:lnTo>
                  <a:lnTo>
                    <a:pt x="45720" y="169163"/>
                  </a:lnTo>
                  <a:lnTo>
                    <a:pt x="180467" y="88264"/>
                  </a:lnTo>
                  <a:lnTo>
                    <a:pt x="243332" y="51435"/>
                  </a:lnTo>
                  <a:lnTo>
                    <a:pt x="266446" y="37846"/>
                  </a:lnTo>
                  <a:lnTo>
                    <a:pt x="269748" y="35940"/>
                  </a:lnTo>
                  <a:lnTo>
                    <a:pt x="284225" y="30352"/>
                  </a:lnTo>
                  <a:lnTo>
                    <a:pt x="299593" y="28448"/>
                  </a:lnTo>
                  <a:lnTo>
                    <a:pt x="314960" y="30352"/>
                  </a:lnTo>
                  <a:lnTo>
                    <a:pt x="329438" y="35940"/>
                  </a:lnTo>
                  <a:lnTo>
                    <a:pt x="451739" y="107569"/>
                  </a:lnTo>
                  <a:lnTo>
                    <a:pt x="514604" y="144399"/>
                  </a:lnTo>
                  <a:lnTo>
                    <a:pt x="537718" y="157987"/>
                  </a:lnTo>
                  <a:lnTo>
                    <a:pt x="541020" y="159893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5200" y="2092959"/>
              <a:ext cx="416559" cy="47752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3120" y="1971039"/>
              <a:ext cx="680720" cy="7010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763760" y="2011679"/>
              <a:ext cx="599440" cy="660400"/>
            </a:xfrm>
            <a:custGeom>
              <a:avLst/>
              <a:gdLst/>
              <a:ahLst/>
              <a:cxnLst/>
              <a:rect l="l" t="t" r="r" b="b"/>
              <a:pathLst>
                <a:path w="599440" h="660400">
                  <a:moveTo>
                    <a:pt x="599186" y="208788"/>
                  </a:moveTo>
                  <a:lnTo>
                    <a:pt x="596138" y="186182"/>
                  </a:lnTo>
                  <a:lnTo>
                    <a:pt x="587248" y="165608"/>
                  </a:lnTo>
                  <a:lnTo>
                    <a:pt x="573405" y="147955"/>
                  </a:lnTo>
                  <a:lnTo>
                    <a:pt x="570738" y="145948"/>
                  </a:lnTo>
                  <a:lnTo>
                    <a:pt x="570738" y="208788"/>
                  </a:lnTo>
                  <a:lnTo>
                    <a:pt x="570738" y="453771"/>
                  </a:lnTo>
                  <a:lnTo>
                    <a:pt x="562864" y="483362"/>
                  </a:lnTo>
                  <a:lnTo>
                    <a:pt x="541020" y="504444"/>
                  </a:lnTo>
                  <a:lnTo>
                    <a:pt x="329438" y="626999"/>
                  </a:lnTo>
                  <a:lnTo>
                    <a:pt x="299593" y="634365"/>
                  </a:lnTo>
                  <a:lnTo>
                    <a:pt x="284226" y="632460"/>
                  </a:lnTo>
                  <a:lnTo>
                    <a:pt x="58166" y="504444"/>
                  </a:lnTo>
                  <a:lnTo>
                    <a:pt x="36322" y="483362"/>
                  </a:lnTo>
                  <a:lnTo>
                    <a:pt x="28448" y="453771"/>
                  </a:lnTo>
                  <a:lnTo>
                    <a:pt x="28448" y="208788"/>
                  </a:lnTo>
                  <a:lnTo>
                    <a:pt x="36322" y="179197"/>
                  </a:lnTo>
                  <a:lnTo>
                    <a:pt x="58166" y="158115"/>
                  </a:lnTo>
                  <a:lnTo>
                    <a:pt x="269748" y="35560"/>
                  </a:lnTo>
                  <a:lnTo>
                    <a:pt x="299593" y="28194"/>
                  </a:lnTo>
                  <a:lnTo>
                    <a:pt x="314960" y="29972"/>
                  </a:lnTo>
                  <a:lnTo>
                    <a:pt x="329438" y="35560"/>
                  </a:lnTo>
                  <a:lnTo>
                    <a:pt x="541020" y="158115"/>
                  </a:lnTo>
                  <a:lnTo>
                    <a:pt x="562864" y="179197"/>
                  </a:lnTo>
                  <a:lnTo>
                    <a:pt x="570738" y="208788"/>
                  </a:lnTo>
                  <a:lnTo>
                    <a:pt x="570738" y="145948"/>
                  </a:lnTo>
                  <a:lnTo>
                    <a:pt x="555117" y="134112"/>
                  </a:lnTo>
                  <a:lnTo>
                    <a:pt x="372237" y="28194"/>
                  </a:lnTo>
                  <a:lnTo>
                    <a:pt x="343662" y="11557"/>
                  </a:lnTo>
                  <a:lnTo>
                    <a:pt x="322199" y="2921"/>
                  </a:lnTo>
                  <a:lnTo>
                    <a:pt x="299593" y="0"/>
                  </a:lnTo>
                  <a:lnTo>
                    <a:pt x="276860" y="2921"/>
                  </a:lnTo>
                  <a:lnTo>
                    <a:pt x="44069" y="134112"/>
                  </a:lnTo>
                  <a:lnTo>
                    <a:pt x="11938" y="165608"/>
                  </a:lnTo>
                  <a:lnTo>
                    <a:pt x="0" y="208788"/>
                  </a:lnTo>
                  <a:lnTo>
                    <a:pt x="0" y="453771"/>
                  </a:lnTo>
                  <a:lnTo>
                    <a:pt x="11938" y="496824"/>
                  </a:lnTo>
                  <a:lnTo>
                    <a:pt x="44069" y="528320"/>
                  </a:lnTo>
                  <a:lnTo>
                    <a:pt x="255524" y="650875"/>
                  </a:lnTo>
                  <a:lnTo>
                    <a:pt x="281686" y="660146"/>
                  </a:lnTo>
                  <a:lnTo>
                    <a:pt x="317500" y="660146"/>
                  </a:lnTo>
                  <a:lnTo>
                    <a:pt x="372237" y="634365"/>
                  </a:lnTo>
                  <a:lnTo>
                    <a:pt x="555117" y="528320"/>
                  </a:lnTo>
                  <a:lnTo>
                    <a:pt x="587248" y="496824"/>
                  </a:lnTo>
                  <a:lnTo>
                    <a:pt x="599186" y="453771"/>
                  </a:lnTo>
                  <a:lnTo>
                    <a:pt x="599186" y="208788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68839" y="2016759"/>
              <a:ext cx="599440" cy="660400"/>
            </a:xfrm>
            <a:custGeom>
              <a:avLst/>
              <a:gdLst/>
              <a:ahLst/>
              <a:cxnLst/>
              <a:rect l="l" t="t" r="r" b="b"/>
              <a:pathLst>
                <a:path w="599440" h="660400">
                  <a:moveTo>
                    <a:pt x="599185" y="453770"/>
                  </a:moveTo>
                  <a:lnTo>
                    <a:pt x="599185" y="312165"/>
                  </a:lnTo>
                  <a:lnTo>
                    <a:pt x="599185" y="239394"/>
                  </a:lnTo>
                  <a:lnTo>
                    <a:pt x="599185" y="212598"/>
                  </a:lnTo>
                  <a:lnTo>
                    <a:pt x="599185" y="208787"/>
                  </a:lnTo>
                  <a:lnTo>
                    <a:pt x="596137" y="186181"/>
                  </a:lnTo>
                  <a:lnTo>
                    <a:pt x="573404" y="147954"/>
                  </a:lnTo>
                  <a:lnTo>
                    <a:pt x="432815" y="63245"/>
                  </a:lnTo>
                  <a:lnTo>
                    <a:pt x="370077" y="26924"/>
                  </a:lnTo>
                  <a:lnTo>
                    <a:pt x="346963" y="13588"/>
                  </a:lnTo>
                  <a:lnTo>
                    <a:pt x="343661" y="11556"/>
                  </a:lnTo>
                  <a:lnTo>
                    <a:pt x="322199" y="2920"/>
                  </a:lnTo>
                  <a:lnTo>
                    <a:pt x="299592" y="0"/>
                  </a:lnTo>
                  <a:lnTo>
                    <a:pt x="276859" y="2920"/>
                  </a:lnTo>
                  <a:lnTo>
                    <a:pt x="255524" y="11556"/>
                  </a:lnTo>
                  <a:lnTo>
                    <a:pt x="133223" y="82423"/>
                  </a:lnTo>
                  <a:lnTo>
                    <a:pt x="70484" y="118744"/>
                  </a:lnTo>
                  <a:lnTo>
                    <a:pt x="47370" y="132206"/>
                  </a:lnTo>
                  <a:lnTo>
                    <a:pt x="44068" y="134112"/>
                  </a:lnTo>
                  <a:lnTo>
                    <a:pt x="25780" y="147954"/>
                  </a:lnTo>
                  <a:lnTo>
                    <a:pt x="11937" y="165607"/>
                  </a:lnTo>
                  <a:lnTo>
                    <a:pt x="3048" y="186181"/>
                  </a:lnTo>
                  <a:lnTo>
                    <a:pt x="0" y="208787"/>
                  </a:lnTo>
                  <a:lnTo>
                    <a:pt x="0" y="350392"/>
                  </a:lnTo>
                  <a:lnTo>
                    <a:pt x="0" y="423163"/>
                  </a:lnTo>
                  <a:lnTo>
                    <a:pt x="0" y="449961"/>
                  </a:lnTo>
                  <a:lnTo>
                    <a:pt x="0" y="453770"/>
                  </a:lnTo>
                  <a:lnTo>
                    <a:pt x="3048" y="476250"/>
                  </a:lnTo>
                  <a:lnTo>
                    <a:pt x="25780" y="514476"/>
                  </a:lnTo>
                  <a:lnTo>
                    <a:pt x="166369" y="599186"/>
                  </a:lnTo>
                  <a:lnTo>
                    <a:pt x="229107" y="635507"/>
                  </a:lnTo>
                  <a:lnTo>
                    <a:pt x="252221" y="648969"/>
                  </a:lnTo>
                  <a:lnTo>
                    <a:pt x="255524" y="650875"/>
                  </a:lnTo>
                  <a:lnTo>
                    <a:pt x="276859" y="659638"/>
                  </a:lnTo>
                  <a:lnTo>
                    <a:pt x="281685" y="660145"/>
                  </a:lnTo>
                </a:path>
                <a:path w="599440" h="660400">
                  <a:moveTo>
                    <a:pt x="317500" y="660145"/>
                  </a:moveTo>
                  <a:lnTo>
                    <a:pt x="322199" y="659638"/>
                  </a:lnTo>
                  <a:lnTo>
                    <a:pt x="343661" y="650875"/>
                  </a:lnTo>
                  <a:lnTo>
                    <a:pt x="465962" y="580009"/>
                  </a:lnTo>
                  <a:lnTo>
                    <a:pt x="528701" y="543687"/>
                  </a:lnTo>
                  <a:lnTo>
                    <a:pt x="551814" y="530225"/>
                  </a:lnTo>
                  <a:lnTo>
                    <a:pt x="555116" y="528319"/>
                  </a:lnTo>
                  <a:lnTo>
                    <a:pt x="573404" y="514476"/>
                  </a:lnTo>
                  <a:lnTo>
                    <a:pt x="587248" y="496824"/>
                  </a:lnTo>
                  <a:lnTo>
                    <a:pt x="596137" y="476250"/>
                  </a:lnTo>
                  <a:lnTo>
                    <a:pt x="599185" y="453770"/>
                  </a:lnTo>
                </a:path>
                <a:path w="599440" h="660400">
                  <a:moveTo>
                    <a:pt x="541019" y="158114"/>
                  </a:moveTo>
                  <a:lnTo>
                    <a:pt x="553465" y="167131"/>
                  </a:lnTo>
                  <a:lnTo>
                    <a:pt x="562863" y="179197"/>
                  </a:lnTo>
                  <a:lnTo>
                    <a:pt x="568705" y="193293"/>
                  </a:lnTo>
                  <a:lnTo>
                    <a:pt x="570737" y="208787"/>
                  </a:lnTo>
                  <a:lnTo>
                    <a:pt x="570737" y="350392"/>
                  </a:lnTo>
                  <a:lnTo>
                    <a:pt x="570737" y="423163"/>
                  </a:lnTo>
                  <a:lnTo>
                    <a:pt x="570737" y="449961"/>
                  </a:lnTo>
                  <a:lnTo>
                    <a:pt x="570737" y="453770"/>
                  </a:lnTo>
                  <a:lnTo>
                    <a:pt x="568705" y="469138"/>
                  </a:lnTo>
                  <a:lnTo>
                    <a:pt x="553465" y="495300"/>
                  </a:lnTo>
                  <a:lnTo>
                    <a:pt x="418718" y="575310"/>
                  </a:lnTo>
                  <a:lnTo>
                    <a:pt x="355853" y="611631"/>
                  </a:lnTo>
                  <a:lnTo>
                    <a:pt x="332739" y="624966"/>
                  </a:lnTo>
                  <a:lnTo>
                    <a:pt x="329437" y="626999"/>
                  </a:lnTo>
                  <a:lnTo>
                    <a:pt x="314959" y="632460"/>
                  </a:lnTo>
                  <a:lnTo>
                    <a:pt x="299592" y="634364"/>
                  </a:lnTo>
                  <a:lnTo>
                    <a:pt x="284225" y="632460"/>
                  </a:lnTo>
                  <a:lnTo>
                    <a:pt x="269748" y="626999"/>
                  </a:lnTo>
                  <a:lnTo>
                    <a:pt x="147446" y="556132"/>
                  </a:lnTo>
                  <a:lnTo>
                    <a:pt x="84581" y="519684"/>
                  </a:lnTo>
                  <a:lnTo>
                    <a:pt x="61467" y="506349"/>
                  </a:lnTo>
                  <a:lnTo>
                    <a:pt x="30479" y="469138"/>
                  </a:lnTo>
                  <a:lnTo>
                    <a:pt x="28448" y="453770"/>
                  </a:lnTo>
                  <a:lnTo>
                    <a:pt x="28448" y="312165"/>
                  </a:lnTo>
                  <a:lnTo>
                    <a:pt x="28448" y="239394"/>
                  </a:lnTo>
                  <a:lnTo>
                    <a:pt x="28448" y="212598"/>
                  </a:lnTo>
                  <a:lnTo>
                    <a:pt x="28448" y="208787"/>
                  </a:lnTo>
                  <a:lnTo>
                    <a:pt x="30479" y="193293"/>
                  </a:lnTo>
                  <a:lnTo>
                    <a:pt x="45719" y="167131"/>
                  </a:lnTo>
                  <a:lnTo>
                    <a:pt x="180466" y="87249"/>
                  </a:lnTo>
                  <a:lnTo>
                    <a:pt x="243331" y="50926"/>
                  </a:lnTo>
                  <a:lnTo>
                    <a:pt x="266445" y="37464"/>
                  </a:lnTo>
                  <a:lnTo>
                    <a:pt x="269748" y="35560"/>
                  </a:lnTo>
                  <a:lnTo>
                    <a:pt x="284225" y="29972"/>
                  </a:lnTo>
                  <a:lnTo>
                    <a:pt x="299592" y="28193"/>
                  </a:lnTo>
                  <a:lnTo>
                    <a:pt x="314959" y="29972"/>
                  </a:lnTo>
                  <a:lnTo>
                    <a:pt x="329437" y="35560"/>
                  </a:lnTo>
                  <a:lnTo>
                    <a:pt x="451738" y="106425"/>
                  </a:lnTo>
                  <a:lnTo>
                    <a:pt x="514603" y="142748"/>
                  </a:lnTo>
                  <a:lnTo>
                    <a:pt x="537717" y="156082"/>
                  </a:lnTo>
                  <a:lnTo>
                    <a:pt x="541019" y="158114"/>
                  </a:lnTo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3359" y="2164079"/>
              <a:ext cx="274320" cy="3251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42400" y="2123439"/>
              <a:ext cx="386079" cy="4267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0159" y="1960879"/>
              <a:ext cx="670559" cy="7518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940800" y="2011679"/>
              <a:ext cx="599440" cy="660400"/>
            </a:xfrm>
            <a:custGeom>
              <a:avLst/>
              <a:gdLst/>
              <a:ahLst/>
              <a:cxnLst/>
              <a:rect l="l" t="t" r="r" b="b"/>
              <a:pathLst>
                <a:path w="599440" h="660400">
                  <a:moveTo>
                    <a:pt x="599186" y="208026"/>
                  </a:moveTo>
                  <a:lnTo>
                    <a:pt x="596138" y="185547"/>
                  </a:lnTo>
                  <a:lnTo>
                    <a:pt x="587248" y="165100"/>
                  </a:lnTo>
                  <a:lnTo>
                    <a:pt x="573405" y="147447"/>
                  </a:lnTo>
                  <a:lnTo>
                    <a:pt x="570738" y="145440"/>
                  </a:lnTo>
                  <a:lnTo>
                    <a:pt x="570738" y="208026"/>
                  </a:lnTo>
                  <a:lnTo>
                    <a:pt x="570738" y="452247"/>
                  </a:lnTo>
                  <a:lnTo>
                    <a:pt x="562864" y="481711"/>
                  </a:lnTo>
                  <a:lnTo>
                    <a:pt x="541020" y="502793"/>
                  </a:lnTo>
                  <a:lnTo>
                    <a:pt x="329438" y="624840"/>
                  </a:lnTo>
                  <a:lnTo>
                    <a:pt x="299593" y="632206"/>
                  </a:lnTo>
                  <a:lnTo>
                    <a:pt x="284226" y="630301"/>
                  </a:lnTo>
                  <a:lnTo>
                    <a:pt x="58166" y="502793"/>
                  </a:lnTo>
                  <a:lnTo>
                    <a:pt x="36322" y="481711"/>
                  </a:lnTo>
                  <a:lnTo>
                    <a:pt x="28448" y="452247"/>
                  </a:lnTo>
                  <a:lnTo>
                    <a:pt x="28448" y="208026"/>
                  </a:lnTo>
                  <a:lnTo>
                    <a:pt x="36322" y="178562"/>
                  </a:lnTo>
                  <a:lnTo>
                    <a:pt x="58166" y="157480"/>
                  </a:lnTo>
                  <a:lnTo>
                    <a:pt x="269748" y="35433"/>
                  </a:lnTo>
                  <a:lnTo>
                    <a:pt x="299593" y="28067"/>
                  </a:lnTo>
                  <a:lnTo>
                    <a:pt x="314960" y="29845"/>
                  </a:lnTo>
                  <a:lnTo>
                    <a:pt x="329438" y="35433"/>
                  </a:lnTo>
                  <a:lnTo>
                    <a:pt x="541020" y="157480"/>
                  </a:lnTo>
                  <a:lnTo>
                    <a:pt x="562864" y="178562"/>
                  </a:lnTo>
                  <a:lnTo>
                    <a:pt x="570738" y="208026"/>
                  </a:lnTo>
                  <a:lnTo>
                    <a:pt x="570738" y="145440"/>
                  </a:lnTo>
                  <a:lnTo>
                    <a:pt x="555117" y="133604"/>
                  </a:lnTo>
                  <a:lnTo>
                    <a:pt x="372110" y="28067"/>
                  </a:lnTo>
                  <a:lnTo>
                    <a:pt x="343662" y="11557"/>
                  </a:lnTo>
                  <a:lnTo>
                    <a:pt x="322199" y="2921"/>
                  </a:lnTo>
                  <a:lnTo>
                    <a:pt x="299593" y="0"/>
                  </a:lnTo>
                  <a:lnTo>
                    <a:pt x="276860" y="2921"/>
                  </a:lnTo>
                  <a:lnTo>
                    <a:pt x="44069" y="133604"/>
                  </a:lnTo>
                  <a:lnTo>
                    <a:pt x="11938" y="165100"/>
                  </a:lnTo>
                  <a:lnTo>
                    <a:pt x="0" y="208026"/>
                  </a:lnTo>
                  <a:lnTo>
                    <a:pt x="0" y="452247"/>
                  </a:lnTo>
                  <a:lnTo>
                    <a:pt x="11938" y="495173"/>
                  </a:lnTo>
                  <a:lnTo>
                    <a:pt x="44069" y="526542"/>
                  </a:lnTo>
                  <a:lnTo>
                    <a:pt x="255524" y="648716"/>
                  </a:lnTo>
                  <a:lnTo>
                    <a:pt x="299593" y="660273"/>
                  </a:lnTo>
                  <a:lnTo>
                    <a:pt x="322199" y="657352"/>
                  </a:lnTo>
                  <a:lnTo>
                    <a:pt x="343662" y="648716"/>
                  </a:lnTo>
                  <a:lnTo>
                    <a:pt x="372110" y="632206"/>
                  </a:lnTo>
                  <a:lnTo>
                    <a:pt x="555117" y="526542"/>
                  </a:lnTo>
                  <a:lnTo>
                    <a:pt x="573405" y="512826"/>
                  </a:lnTo>
                  <a:lnTo>
                    <a:pt x="587248" y="495173"/>
                  </a:lnTo>
                  <a:lnTo>
                    <a:pt x="596138" y="474726"/>
                  </a:lnTo>
                  <a:lnTo>
                    <a:pt x="599186" y="452247"/>
                  </a:lnTo>
                  <a:lnTo>
                    <a:pt x="599186" y="208026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45879" y="2016759"/>
              <a:ext cx="599440" cy="660400"/>
            </a:xfrm>
            <a:custGeom>
              <a:avLst/>
              <a:gdLst/>
              <a:ahLst/>
              <a:cxnLst/>
              <a:rect l="l" t="t" r="r" b="b"/>
              <a:pathLst>
                <a:path w="599440" h="660400">
                  <a:moveTo>
                    <a:pt x="599186" y="452247"/>
                  </a:moveTo>
                  <a:lnTo>
                    <a:pt x="599186" y="311023"/>
                  </a:lnTo>
                  <a:lnTo>
                    <a:pt x="599186" y="238505"/>
                  </a:lnTo>
                  <a:lnTo>
                    <a:pt x="599186" y="211836"/>
                  </a:lnTo>
                  <a:lnTo>
                    <a:pt x="599186" y="208025"/>
                  </a:lnTo>
                  <a:lnTo>
                    <a:pt x="596138" y="185547"/>
                  </a:lnTo>
                  <a:lnTo>
                    <a:pt x="587248" y="165100"/>
                  </a:lnTo>
                  <a:lnTo>
                    <a:pt x="573404" y="147447"/>
                  </a:lnTo>
                  <a:lnTo>
                    <a:pt x="555117" y="133603"/>
                  </a:lnTo>
                  <a:lnTo>
                    <a:pt x="432816" y="63118"/>
                  </a:lnTo>
                  <a:lnTo>
                    <a:pt x="370077" y="26797"/>
                  </a:lnTo>
                  <a:lnTo>
                    <a:pt x="346964" y="13462"/>
                  </a:lnTo>
                  <a:lnTo>
                    <a:pt x="343662" y="11556"/>
                  </a:lnTo>
                  <a:lnTo>
                    <a:pt x="322199" y="2920"/>
                  </a:lnTo>
                  <a:lnTo>
                    <a:pt x="299593" y="0"/>
                  </a:lnTo>
                  <a:lnTo>
                    <a:pt x="276860" y="2920"/>
                  </a:lnTo>
                  <a:lnTo>
                    <a:pt x="255524" y="11556"/>
                  </a:lnTo>
                  <a:lnTo>
                    <a:pt x="133223" y="82168"/>
                  </a:lnTo>
                  <a:lnTo>
                    <a:pt x="70485" y="118363"/>
                  </a:lnTo>
                  <a:lnTo>
                    <a:pt x="25780" y="147447"/>
                  </a:lnTo>
                  <a:lnTo>
                    <a:pt x="3048" y="185547"/>
                  </a:lnTo>
                  <a:lnTo>
                    <a:pt x="0" y="208025"/>
                  </a:lnTo>
                  <a:lnTo>
                    <a:pt x="0" y="349250"/>
                  </a:lnTo>
                  <a:lnTo>
                    <a:pt x="0" y="421639"/>
                  </a:lnTo>
                  <a:lnTo>
                    <a:pt x="0" y="448437"/>
                  </a:lnTo>
                  <a:lnTo>
                    <a:pt x="0" y="452247"/>
                  </a:lnTo>
                  <a:lnTo>
                    <a:pt x="3048" y="474725"/>
                  </a:lnTo>
                  <a:lnTo>
                    <a:pt x="25780" y="512825"/>
                  </a:lnTo>
                  <a:lnTo>
                    <a:pt x="166370" y="597153"/>
                  </a:lnTo>
                  <a:lnTo>
                    <a:pt x="229108" y="633349"/>
                  </a:lnTo>
                  <a:lnTo>
                    <a:pt x="252222" y="646811"/>
                  </a:lnTo>
                  <a:lnTo>
                    <a:pt x="255524" y="648715"/>
                  </a:lnTo>
                  <a:lnTo>
                    <a:pt x="276860" y="657351"/>
                  </a:lnTo>
                  <a:lnTo>
                    <a:pt x="299593" y="660273"/>
                  </a:lnTo>
                  <a:lnTo>
                    <a:pt x="322199" y="657351"/>
                  </a:lnTo>
                  <a:lnTo>
                    <a:pt x="343662" y="648715"/>
                  </a:lnTo>
                  <a:lnTo>
                    <a:pt x="465963" y="578103"/>
                  </a:lnTo>
                  <a:lnTo>
                    <a:pt x="528701" y="541781"/>
                  </a:lnTo>
                  <a:lnTo>
                    <a:pt x="551815" y="528447"/>
                  </a:lnTo>
                  <a:lnTo>
                    <a:pt x="555117" y="526541"/>
                  </a:lnTo>
                  <a:lnTo>
                    <a:pt x="573404" y="512825"/>
                  </a:lnTo>
                  <a:lnTo>
                    <a:pt x="587248" y="495173"/>
                  </a:lnTo>
                  <a:lnTo>
                    <a:pt x="596138" y="474725"/>
                  </a:lnTo>
                  <a:lnTo>
                    <a:pt x="599186" y="452247"/>
                  </a:lnTo>
                  <a:close/>
                </a:path>
                <a:path w="599440" h="660400">
                  <a:moveTo>
                    <a:pt x="541020" y="157479"/>
                  </a:moveTo>
                  <a:lnTo>
                    <a:pt x="553466" y="166624"/>
                  </a:lnTo>
                  <a:lnTo>
                    <a:pt x="562864" y="178562"/>
                  </a:lnTo>
                  <a:lnTo>
                    <a:pt x="568705" y="192659"/>
                  </a:lnTo>
                  <a:lnTo>
                    <a:pt x="570738" y="208025"/>
                  </a:lnTo>
                  <a:lnTo>
                    <a:pt x="570738" y="349250"/>
                  </a:lnTo>
                  <a:lnTo>
                    <a:pt x="570738" y="421639"/>
                  </a:lnTo>
                  <a:lnTo>
                    <a:pt x="570738" y="448437"/>
                  </a:lnTo>
                  <a:lnTo>
                    <a:pt x="570738" y="452247"/>
                  </a:lnTo>
                  <a:lnTo>
                    <a:pt x="568705" y="467613"/>
                  </a:lnTo>
                  <a:lnTo>
                    <a:pt x="418719" y="573277"/>
                  </a:lnTo>
                  <a:lnTo>
                    <a:pt x="355853" y="609600"/>
                  </a:lnTo>
                  <a:lnTo>
                    <a:pt x="314960" y="630301"/>
                  </a:lnTo>
                  <a:lnTo>
                    <a:pt x="299593" y="632205"/>
                  </a:lnTo>
                  <a:lnTo>
                    <a:pt x="284225" y="630301"/>
                  </a:lnTo>
                  <a:lnTo>
                    <a:pt x="269748" y="624839"/>
                  </a:lnTo>
                  <a:lnTo>
                    <a:pt x="147447" y="554227"/>
                  </a:lnTo>
                  <a:lnTo>
                    <a:pt x="84581" y="518032"/>
                  </a:lnTo>
                  <a:lnTo>
                    <a:pt x="45720" y="493649"/>
                  </a:lnTo>
                  <a:lnTo>
                    <a:pt x="28448" y="452247"/>
                  </a:lnTo>
                  <a:lnTo>
                    <a:pt x="28448" y="311023"/>
                  </a:lnTo>
                  <a:lnTo>
                    <a:pt x="28448" y="238505"/>
                  </a:lnTo>
                  <a:lnTo>
                    <a:pt x="28448" y="211836"/>
                  </a:lnTo>
                  <a:lnTo>
                    <a:pt x="28448" y="208025"/>
                  </a:lnTo>
                  <a:lnTo>
                    <a:pt x="30479" y="192659"/>
                  </a:lnTo>
                  <a:lnTo>
                    <a:pt x="45720" y="166624"/>
                  </a:lnTo>
                  <a:lnTo>
                    <a:pt x="180467" y="86867"/>
                  </a:lnTo>
                  <a:lnTo>
                    <a:pt x="243331" y="50673"/>
                  </a:lnTo>
                  <a:lnTo>
                    <a:pt x="266446" y="37337"/>
                  </a:lnTo>
                  <a:lnTo>
                    <a:pt x="269748" y="35432"/>
                  </a:lnTo>
                  <a:lnTo>
                    <a:pt x="284225" y="29844"/>
                  </a:lnTo>
                  <a:lnTo>
                    <a:pt x="299593" y="28066"/>
                  </a:lnTo>
                  <a:lnTo>
                    <a:pt x="314960" y="29844"/>
                  </a:lnTo>
                  <a:lnTo>
                    <a:pt x="329438" y="35432"/>
                  </a:lnTo>
                  <a:lnTo>
                    <a:pt x="451739" y="106044"/>
                  </a:lnTo>
                  <a:lnTo>
                    <a:pt x="514603" y="142239"/>
                  </a:lnTo>
                  <a:lnTo>
                    <a:pt x="537718" y="155575"/>
                  </a:lnTo>
                  <a:lnTo>
                    <a:pt x="541020" y="157479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9279" y="2214879"/>
              <a:ext cx="192913" cy="2232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5120" y="1960879"/>
              <a:ext cx="731520" cy="75183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525760" y="2001519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40" h="670560">
                  <a:moveTo>
                    <a:pt x="649986" y="211328"/>
                  </a:moveTo>
                  <a:lnTo>
                    <a:pt x="646557" y="188468"/>
                  </a:lnTo>
                  <a:lnTo>
                    <a:pt x="637032" y="167640"/>
                  </a:lnTo>
                  <a:lnTo>
                    <a:pt x="622046" y="149733"/>
                  </a:lnTo>
                  <a:lnTo>
                    <a:pt x="619125" y="147675"/>
                  </a:lnTo>
                  <a:lnTo>
                    <a:pt x="619125" y="211328"/>
                  </a:lnTo>
                  <a:lnTo>
                    <a:pt x="619125" y="459232"/>
                  </a:lnTo>
                  <a:lnTo>
                    <a:pt x="610489" y="489204"/>
                  </a:lnTo>
                  <a:lnTo>
                    <a:pt x="586867" y="510540"/>
                  </a:lnTo>
                  <a:lnTo>
                    <a:pt x="357378" y="634492"/>
                  </a:lnTo>
                  <a:lnTo>
                    <a:pt x="324993" y="641985"/>
                  </a:lnTo>
                  <a:lnTo>
                    <a:pt x="308356" y="640080"/>
                  </a:lnTo>
                  <a:lnTo>
                    <a:pt x="63119" y="510540"/>
                  </a:lnTo>
                  <a:lnTo>
                    <a:pt x="39497" y="489204"/>
                  </a:lnTo>
                  <a:lnTo>
                    <a:pt x="30861" y="459232"/>
                  </a:lnTo>
                  <a:lnTo>
                    <a:pt x="30861" y="211328"/>
                  </a:lnTo>
                  <a:lnTo>
                    <a:pt x="39497" y="181356"/>
                  </a:lnTo>
                  <a:lnTo>
                    <a:pt x="63119" y="160020"/>
                  </a:lnTo>
                  <a:lnTo>
                    <a:pt x="292608" y="35941"/>
                  </a:lnTo>
                  <a:lnTo>
                    <a:pt x="324993" y="28575"/>
                  </a:lnTo>
                  <a:lnTo>
                    <a:pt x="341630" y="30353"/>
                  </a:lnTo>
                  <a:lnTo>
                    <a:pt x="357378" y="35941"/>
                  </a:lnTo>
                  <a:lnTo>
                    <a:pt x="586867" y="160020"/>
                  </a:lnTo>
                  <a:lnTo>
                    <a:pt x="610489" y="181356"/>
                  </a:lnTo>
                  <a:lnTo>
                    <a:pt x="619125" y="211328"/>
                  </a:lnTo>
                  <a:lnTo>
                    <a:pt x="619125" y="147675"/>
                  </a:lnTo>
                  <a:lnTo>
                    <a:pt x="602234" y="135763"/>
                  </a:lnTo>
                  <a:lnTo>
                    <a:pt x="403733" y="28575"/>
                  </a:lnTo>
                  <a:lnTo>
                    <a:pt x="372745" y="11684"/>
                  </a:lnTo>
                  <a:lnTo>
                    <a:pt x="349631" y="2921"/>
                  </a:lnTo>
                  <a:lnTo>
                    <a:pt x="324993" y="0"/>
                  </a:lnTo>
                  <a:lnTo>
                    <a:pt x="300355" y="2921"/>
                  </a:lnTo>
                  <a:lnTo>
                    <a:pt x="47752" y="135763"/>
                  </a:lnTo>
                  <a:lnTo>
                    <a:pt x="12954" y="167640"/>
                  </a:lnTo>
                  <a:lnTo>
                    <a:pt x="0" y="211328"/>
                  </a:lnTo>
                  <a:lnTo>
                    <a:pt x="0" y="459232"/>
                  </a:lnTo>
                  <a:lnTo>
                    <a:pt x="12954" y="502920"/>
                  </a:lnTo>
                  <a:lnTo>
                    <a:pt x="47752" y="534797"/>
                  </a:lnTo>
                  <a:lnTo>
                    <a:pt x="277241" y="658749"/>
                  </a:lnTo>
                  <a:lnTo>
                    <a:pt x="324993" y="670560"/>
                  </a:lnTo>
                  <a:lnTo>
                    <a:pt x="349631" y="667639"/>
                  </a:lnTo>
                  <a:lnTo>
                    <a:pt x="372745" y="658749"/>
                  </a:lnTo>
                  <a:lnTo>
                    <a:pt x="403733" y="641985"/>
                  </a:lnTo>
                  <a:lnTo>
                    <a:pt x="602234" y="534797"/>
                  </a:lnTo>
                  <a:lnTo>
                    <a:pt x="622046" y="520827"/>
                  </a:lnTo>
                  <a:lnTo>
                    <a:pt x="637032" y="502920"/>
                  </a:lnTo>
                  <a:lnTo>
                    <a:pt x="646557" y="482092"/>
                  </a:lnTo>
                  <a:lnTo>
                    <a:pt x="649986" y="459232"/>
                  </a:lnTo>
                  <a:lnTo>
                    <a:pt x="649986" y="211328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30839" y="2006599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40" h="670560">
                  <a:moveTo>
                    <a:pt x="649985" y="459232"/>
                  </a:moveTo>
                  <a:lnTo>
                    <a:pt x="649985" y="315849"/>
                  </a:lnTo>
                  <a:lnTo>
                    <a:pt x="649985" y="242315"/>
                  </a:lnTo>
                  <a:lnTo>
                    <a:pt x="649985" y="215137"/>
                  </a:lnTo>
                  <a:lnTo>
                    <a:pt x="649985" y="211327"/>
                  </a:lnTo>
                  <a:lnTo>
                    <a:pt x="646556" y="188467"/>
                  </a:lnTo>
                  <a:lnTo>
                    <a:pt x="637031" y="167639"/>
                  </a:lnTo>
                  <a:lnTo>
                    <a:pt x="622045" y="149733"/>
                  </a:lnTo>
                  <a:lnTo>
                    <a:pt x="602233" y="135762"/>
                  </a:lnTo>
                  <a:lnTo>
                    <a:pt x="469518" y="64008"/>
                  </a:lnTo>
                  <a:lnTo>
                    <a:pt x="401446" y="27177"/>
                  </a:lnTo>
                  <a:lnTo>
                    <a:pt x="376300" y="13715"/>
                  </a:lnTo>
                  <a:lnTo>
                    <a:pt x="372744" y="11684"/>
                  </a:lnTo>
                  <a:lnTo>
                    <a:pt x="349630" y="2921"/>
                  </a:lnTo>
                  <a:lnTo>
                    <a:pt x="324992" y="0"/>
                  </a:lnTo>
                  <a:lnTo>
                    <a:pt x="300354" y="2921"/>
                  </a:lnTo>
                  <a:lnTo>
                    <a:pt x="277240" y="11684"/>
                  </a:lnTo>
                  <a:lnTo>
                    <a:pt x="144525" y="83438"/>
                  </a:lnTo>
                  <a:lnTo>
                    <a:pt x="76453" y="120269"/>
                  </a:lnTo>
                  <a:lnTo>
                    <a:pt x="51307" y="133730"/>
                  </a:lnTo>
                  <a:lnTo>
                    <a:pt x="12953" y="167639"/>
                  </a:lnTo>
                  <a:lnTo>
                    <a:pt x="0" y="211327"/>
                  </a:lnTo>
                  <a:lnTo>
                    <a:pt x="0" y="354584"/>
                  </a:lnTo>
                  <a:lnTo>
                    <a:pt x="0" y="428244"/>
                  </a:lnTo>
                  <a:lnTo>
                    <a:pt x="0" y="455422"/>
                  </a:lnTo>
                  <a:lnTo>
                    <a:pt x="0" y="459232"/>
                  </a:lnTo>
                  <a:lnTo>
                    <a:pt x="3301" y="482091"/>
                  </a:lnTo>
                  <a:lnTo>
                    <a:pt x="12953" y="502920"/>
                  </a:lnTo>
                  <a:lnTo>
                    <a:pt x="27939" y="520826"/>
                  </a:lnTo>
                  <a:lnTo>
                    <a:pt x="47751" y="534797"/>
                  </a:lnTo>
                  <a:lnTo>
                    <a:pt x="180466" y="606425"/>
                  </a:lnTo>
                  <a:lnTo>
                    <a:pt x="248538" y="643254"/>
                  </a:lnTo>
                  <a:lnTo>
                    <a:pt x="273684" y="656844"/>
                  </a:lnTo>
                  <a:lnTo>
                    <a:pt x="277240" y="658749"/>
                  </a:lnTo>
                  <a:lnTo>
                    <a:pt x="300354" y="667638"/>
                  </a:lnTo>
                  <a:lnTo>
                    <a:pt x="324992" y="670560"/>
                  </a:lnTo>
                  <a:lnTo>
                    <a:pt x="349630" y="667638"/>
                  </a:lnTo>
                  <a:lnTo>
                    <a:pt x="372744" y="658749"/>
                  </a:lnTo>
                  <a:lnTo>
                    <a:pt x="505459" y="587121"/>
                  </a:lnTo>
                  <a:lnTo>
                    <a:pt x="573531" y="550290"/>
                  </a:lnTo>
                  <a:lnTo>
                    <a:pt x="598677" y="536701"/>
                  </a:lnTo>
                  <a:lnTo>
                    <a:pt x="602233" y="534797"/>
                  </a:lnTo>
                  <a:lnTo>
                    <a:pt x="622045" y="520826"/>
                  </a:lnTo>
                  <a:lnTo>
                    <a:pt x="637031" y="502920"/>
                  </a:lnTo>
                  <a:lnTo>
                    <a:pt x="646556" y="482091"/>
                  </a:lnTo>
                  <a:lnTo>
                    <a:pt x="649985" y="459232"/>
                  </a:lnTo>
                  <a:close/>
                </a:path>
                <a:path w="650240" h="670560">
                  <a:moveTo>
                    <a:pt x="586866" y="159892"/>
                  </a:moveTo>
                  <a:lnTo>
                    <a:pt x="600328" y="169163"/>
                  </a:lnTo>
                  <a:lnTo>
                    <a:pt x="610488" y="181355"/>
                  </a:lnTo>
                  <a:lnTo>
                    <a:pt x="616965" y="195707"/>
                  </a:lnTo>
                  <a:lnTo>
                    <a:pt x="619125" y="211327"/>
                  </a:lnTo>
                  <a:lnTo>
                    <a:pt x="619125" y="354584"/>
                  </a:lnTo>
                  <a:lnTo>
                    <a:pt x="619125" y="428244"/>
                  </a:lnTo>
                  <a:lnTo>
                    <a:pt x="619125" y="455422"/>
                  </a:lnTo>
                  <a:lnTo>
                    <a:pt x="619125" y="459232"/>
                  </a:lnTo>
                  <a:lnTo>
                    <a:pt x="616965" y="474852"/>
                  </a:lnTo>
                  <a:lnTo>
                    <a:pt x="600328" y="501396"/>
                  </a:lnTo>
                  <a:lnTo>
                    <a:pt x="454151" y="582295"/>
                  </a:lnTo>
                  <a:lnTo>
                    <a:pt x="386079" y="618998"/>
                  </a:lnTo>
                  <a:lnTo>
                    <a:pt x="360933" y="632587"/>
                  </a:lnTo>
                  <a:lnTo>
                    <a:pt x="357377" y="634491"/>
                  </a:lnTo>
                  <a:lnTo>
                    <a:pt x="341629" y="640079"/>
                  </a:lnTo>
                  <a:lnTo>
                    <a:pt x="324992" y="641985"/>
                  </a:lnTo>
                  <a:lnTo>
                    <a:pt x="308355" y="640079"/>
                  </a:lnTo>
                  <a:lnTo>
                    <a:pt x="292607" y="634491"/>
                  </a:lnTo>
                  <a:lnTo>
                    <a:pt x="159892" y="562863"/>
                  </a:lnTo>
                  <a:lnTo>
                    <a:pt x="91820" y="526034"/>
                  </a:lnTo>
                  <a:lnTo>
                    <a:pt x="66675" y="512445"/>
                  </a:lnTo>
                  <a:lnTo>
                    <a:pt x="33019" y="474852"/>
                  </a:lnTo>
                  <a:lnTo>
                    <a:pt x="30860" y="459232"/>
                  </a:lnTo>
                  <a:lnTo>
                    <a:pt x="30860" y="315849"/>
                  </a:lnTo>
                  <a:lnTo>
                    <a:pt x="30860" y="242315"/>
                  </a:lnTo>
                  <a:lnTo>
                    <a:pt x="30860" y="215137"/>
                  </a:lnTo>
                  <a:lnTo>
                    <a:pt x="30860" y="211327"/>
                  </a:lnTo>
                  <a:lnTo>
                    <a:pt x="33019" y="195707"/>
                  </a:lnTo>
                  <a:lnTo>
                    <a:pt x="49656" y="169163"/>
                  </a:lnTo>
                  <a:lnTo>
                    <a:pt x="195833" y="88264"/>
                  </a:lnTo>
                  <a:lnTo>
                    <a:pt x="263905" y="51435"/>
                  </a:lnTo>
                  <a:lnTo>
                    <a:pt x="289051" y="37973"/>
                  </a:lnTo>
                  <a:lnTo>
                    <a:pt x="292607" y="35940"/>
                  </a:lnTo>
                  <a:lnTo>
                    <a:pt x="308355" y="30352"/>
                  </a:lnTo>
                  <a:lnTo>
                    <a:pt x="324992" y="28575"/>
                  </a:lnTo>
                  <a:lnTo>
                    <a:pt x="341629" y="30352"/>
                  </a:lnTo>
                  <a:lnTo>
                    <a:pt x="357377" y="35940"/>
                  </a:lnTo>
                  <a:lnTo>
                    <a:pt x="489965" y="107696"/>
                  </a:lnTo>
                  <a:lnTo>
                    <a:pt x="558164" y="144399"/>
                  </a:lnTo>
                  <a:lnTo>
                    <a:pt x="583310" y="157987"/>
                  </a:lnTo>
                  <a:lnTo>
                    <a:pt x="586866" y="159892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Espace réservé du numéro de diapositive 49">
            <a:extLst>
              <a:ext uri="{FF2B5EF4-FFF2-40B4-BE49-F238E27FC236}">
                <a16:creationId xmlns:a16="http://schemas.microsoft.com/office/drawing/2014/main" id="{921F0C1C-6541-6906-CBE1-771806BF92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" y="10159"/>
            <a:ext cx="12181840" cy="6847840"/>
          </a:xfrm>
          <a:custGeom>
            <a:avLst/>
            <a:gdLst/>
            <a:ahLst/>
            <a:cxnLst/>
            <a:rect l="l" t="t" r="r" b="b"/>
            <a:pathLst>
              <a:path w="12181840" h="6847840">
                <a:moveTo>
                  <a:pt x="12181840" y="0"/>
                </a:moveTo>
                <a:lnTo>
                  <a:pt x="0" y="0"/>
                </a:lnTo>
                <a:lnTo>
                  <a:pt x="0" y="6847837"/>
                </a:lnTo>
                <a:lnTo>
                  <a:pt x="12181840" y="6847837"/>
                </a:lnTo>
                <a:lnTo>
                  <a:pt x="1218184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2239" y="538480"/>
            <a:ext cx="12044680" cy="5557520"/>
            <a:chOff x="142239" y="538480"/>
            <a:chExt cx="12044680" cy="5557520"/>
          </a:xfrm>
        </p:grpSpPr>
        <p:sp>
          <p:nvSpPr>
            <p:cNvPr id="4" name="object 4"/>
            <p:cNvSpPr/>
            <p:nvPr/>
          </p:nvSpPr>
          <p:spPr>
            <a:xfrm>
              <a:off x="4495799" y="1021080"/>
              <a:ext cx="7691120" cy="5029200"/>
            </a:xfrm>
            <a:custGeom>
              <a:avLst/>
              <a:gdLst/>
              <a:ahLst/>
              <a:cxnLst/>
              <a:rect l="l" t="t" r="r" b="b"/>
              <a:pathLst>
                <a:path w="7691120" h="5029200">
                  <a:moveTo>
                    <a:pt x="7691120" y="0"/>
                  </a:moveTo>
                  <a:lnTo>
                    <a:pt x="0" y="0"/>
                  </a:lnTo>
                  <a:lnTo>
                    <a:pt x="0" y="5029200"/>
                  </a:lnTo>
                  <a:lnTo>
                    <a:pt x="7691120" y="5029200"/>
                  </a:lnTo>
                  <a:lnTo>
                    <a:pt x="7691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39" y="538480"/>
              <a:ext cx="4338320" cy="55575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039" y="589292"/>
              <a:ext cx="4246880" cy="5455920"/>
            </a:xfrm>
            <a:custGeom>
              <a:avLst/>
              <a:gdLst/>
              <a:ahLst/>
              <a:cxnLst/>
              <a:rect l="l" t="t" r="r" b="b"/>
              <a:pathLst>
                <a:path w="4246880" h="5455920">
                  <a:moveTo>
                    <a:pt x="4246626" y="0"/>
                  </a:moveTo>
                  <a:lnTo>
                    <a:pt x="0" y="0"/>
                  </a:lnTo>
                  <a:lnTo>
                    <a:pt x="0" y="5455412"/>
                  </a:lnTo>
                  <a:lnTo>
                    <a:pt x="4246626" y="5455412"/>
                  </a:lnTo>
                  <a:lnTo>
                    <a:pt x="4246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839" y="746772"/>
              <a:ext cx="3901440" cy="5140960"/>
            </a:xfrm>
            <a:custGeom>
              <a:avLst/>
              <a:gdLst/>
              <a:ahLst/>
              <a:cxnLst/>
              <a:rect l="l" t="t" r="r" b="b"/>
              <a:pathLst>
                <a:path w="3901440" h="5140960">
                  <a:moveTo>
                    <a:pt x="0" y="5140452"/>
                  </a:moveTo>
                  <a:lnTo>
                    <a:pt x="3901313" y="5140452"/>
                  </a:lnTo>
                  <a:lnTo>
                    <a:pt x="3901313" y="0"/>
                  </a:lnTo>
                  <a:lnTo>
                    <a:pt x="0" y="0"/>
                  </a:lnTo>
                  <a:lnTo>
                    <a:pt x="0" y="51404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677" y="2157730"/>
            <a:ext cx="2919095" cy="24066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065" marR="5080" indent="-20955" algn="ctr">
              <a:lnSpc>
                <a:spcPct val="83500"/>
              </a:lnSpc>
              <a:spcBef>
                <a:spcPts val="815"/>
              </a:spcBef>
            </a:pPr>
            <a:r>
              <a:rPr sz="3600" dirty="0">
                <a:latin typeface="Trebuchet MS"/>
                <a:cs typeface="Trebuchet MS"/>
              </a:rPr>
              <a:t>DÉPLOYEZ </a:t>
            </a:r>
            <a:r>
              <a:rPr sz="3600" spc="5" dirty="0">
                <a:latin typeface="Trebuchet MS"/>
                <a:cs typeface="Trebuchet MS"/>
              </a:rPr>
              <a:t> </a:t>
            </a:r>
            <a:r>
              <a:rPr sz="3600" spc="30" dirty="0">
                <a:latin typeface="Trebuchet MS"/>
                <a:cs typeface="Trebuchet MS"/>
              </a:rPr>
              <a:t>VOS </a:t>
            </a:r>
            <a:r>
              <a:rPr sz="3600" spc="35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PREMIÈRES 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spc="-250" dirty="0">
                <a:latin typeface="Trebuchet MS"/>
                <a:cs typeface="Trebuchet MS"/>
              </a:rPr>
              <a:t>E</a:t>
            </a:r>
            <a:r>
              <a:rPr sz="3600" spc="-135" dirty="0">
                <a:latin typeface="Trebuchet MS"/>
                <a:cs typeface="Trebuchet MS"/>
              </a:rPr>
              <a:t>SS</a:t>
            </a:r>
            <a:r>
              <a:rPr sz="3600" dirty="0">
                <a:latin typeface="Trebuchet MS"/>
                <a:cs typeface="Trebuchet MS"/>
              </a:rPr>
              <a:t>OU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C</a:t>
            </a:r>
            <a:r>
              <a:rPr sz="3600" spc="-25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:</a:t>
            </a:r>
          </a:p>
          <a:p>
            <a:pPr algn="ctr">
              <a:lnSpc>
                <a:spcPts val="3604"/>
              </a:lnSpc>
            </a:pPr>
            <a:r>
              <a:rPr sz="3600" spc="-35" dirty="0">
                <a:latin typeface="Trebuchet MS"/>
                <a:cs typeface="Trebuchet MS"/>
              </a:rPr>
              <a:t>Les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-95" dirty="0">
                <a:latin typeface="Trebuchet MS"/>
                <a:cs typeface="Trebuchet MS"/>
              </a:rPr>
              <a:t>Providers</a:t>
            </a:r>
            <a:endParaRPr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66800" y="233679"/>
            <a:ext cx="9215120" cy="1056640"/>
            <a:chOff x="1066800" y="233679"/>
            <a:chExt cx="9215120" cy="1056640"/>
          </a:xfrm>
        </p:grpSpPr>
        <p:sp>
          <p:nvSpPr>
            <p:cNvPr id="10" name="object 10"/>
            <p:cNvSpPr/>
            <p:nvPr/>
          </p:nvSpPr>
          <p:spPr>
            <a:xfrm>
              <a:off x="1066800" y="609600"/>
              <a:ext cx="2275840" cy="680720"/>
            </a:xfrm>
            <a:custGeom>
              <a:avLst/>
              <a:gdLst/>
              <a:ahLst/>
              <a:cxnLst/>
              <a:rect l="l" t="t" r="r" b="b"/>
              <a:pathLst>
                <a:path w="2275840" h="680719">
                  <a:moveTo>
                    <a:pt x="2275840" y="0"/>
                  </a:moveTo>
                  <a:lnTo>
                    <a:pt x="0" y="0"/>
                  </a:lnTo>
                  <a:lnTo>
                    <a:pt x="0" y="680720"/>
                  </a:lnTo>
                  <a:lnTo>
                    <a:pt x="2275840" y="680720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3960" y="614679"/>
              <a:ext cx="2011680" cy="599440"/>
            </a:xfrm>
            <a:custGeom>
              <a:avLst/>
              <a:gdLst/>
              <a:ahLst/>
              <a:cxnLst/>
              <a:rect l="l" t="t" r="r" b="b"/>
              <a:pathLst>
                <a:path w="2011680" h="599440">
                  <a:moveTo>
                    <a:pt x="0" y="0"/>
                  </a:moveTo>
                  <a:lnTo>
                    <a:pt x="0" y="594741"/>
                  </a:lnTo>
                </a:path>
                <a:path w="2011680" h="599440">
                  <a:moveTo>
                    <a:pt x="2011679" y="0"/>
                  </a:moveTo>
                  <a:lnTo>
                    <a:pt x="2011679" y="594741"/>
                  </a:lnTo>
                </a:path>
                <a:path w="2011680" h="599440">
                  <a:moveTo>
                    <a:pt x="0" y="598932"/>
                  </a:moveTo>
                  <a:lnTo>
                    <a:pt x="2011679" y="59893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06159" y="233679"/>
              <a:ext cx="4175760" cy="609600"/>
            </a:xfrm>
            <a:custGeom>
              <a:avLst/>
              <a:gdLst/>
              <a:ahLst/>
              <a:cxnLst/>
              <a:rect l="l" t="t" r="r" b="b"/>
              <a:pathLst>
                <a:path w="4175759" h="609600">
                  <a:moveTo>
                    <a:pt x="4113784" y="0"/>
                  </a:moveTo>
                  <a:lnTo>
                    <a:pt x="61722" y="0"/>
                  </a:lnTo>
                  <a:lnTo>
                    <a:pt x="37718" y="4825"/>
                  </a:lnTo>
                  <a:lnTo>
                    <a:pt x="18034" y="18034"/>
                  </a:lnTo>
                  <a:lnTo>
                    <a:pt x="4825" y="37719"/>
                  </a:lnTo>
                  <a:lnTo>
                    <a:pt x="0" y="61722"/>
                  </a:lnTo>
                  <a:lnTo>
                    <a:pt x="0" y="547878"/>
                  </a:lnTo>
                  <a:lnTo>
                    <a:pt x="4825" y="571881"/>
                  </a:lnTo>
                  <a:lnTo>
                    <a:pt x="18034" y="591566"/>
                  </a:lnTo>
                  <a:lnTo>
                    <a:pt x="37718" y="604774"/>
                  </a:lnTo>
                  <a:lnTo>
                    <a:pt x="61722" y="609600"/>
                  </a:lnTo>
                  <a:lnTo>
                    <a:pt x="4113784" y="609600"/>
                  </a:lnTo>
                  <a:lnTo>
                    <a:pt x="4137787" y="604774"/>
                  </a:lnTo>
                  <a:lnTo>
                    <a:pt x="4157471" y="591566"/>
                  </a:lnTo>
                  <a:lnTo>
                    <a:pt x="4170680" y="571881"/>
                  </a:lnTo>
                  <a:lnTo>
                    <a:pt x="4175506" y="547878"/>
                  </a:lnTo>
                  <a:lnTo>
                    <a:pt x="4175506" y="61722"/>
                  </a:lnTo>
                  <a:lnTo>
                    <a:pt x="4170680" y="37719"/>
                  </a:lnTo>
                  <a:lnTo>
                    <a:pt x="4157471" y="18034"/>
                  </a:lnTo>
                  <a:lnTo>
                    <a:pt x="4137787" y="4825"/>
                  </a:lnTo>
                  <a:lnTo>
                    <a:pt x="411378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86625" y="397192"/>
            <a:ext cx="17462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0F0F0"/>
                </a:solidFill>
                <a:latin typeface="Arial MT"/>
                <a:cs typeface="Arial MT"/>
              </a:rPr>
              <a:t>Types</a:t>
            </a:r>
            <a:r>
              <a:rPr sz="1600" spc="-8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de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 Providers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714240" y="1830704"/>
            <a:ext cx="7335520" cy="2749550"/>
            <a:chOff x="4714240" y="1830704"/>
            <a:chExt cx="7335520" cy="2749550"/>
          </a:xfrm>
        </p:grpSpPr>
        <p:sp>
          <p:nvSpPr>
            <p:cNvPr id="15" name="object 15"/>
            <p:cNvSpPr/>
            <p:nvPr/>
          </p:nvSpPr>
          <p:spPr>
            <a:xfrm>
              <a:off x="6238240" y="1889759"/>
              <a:ext cx="1005840" cy="690880"/>
            </a:xfrm>
            <a:custGeom>
              <a:avLst/>
              <a:gdLst/>
              <a:ahLst/>
              <a:cxnLst/>
              <a:rect l="l" t="t" r="r" b="b"/>
              <a:pathLst>
                <a:path w="1005840" h="690880">
                  <a:moveTo>
                    <a:pt x="128524" y="0"/>
                  </a:moveTo>
                  <a:lnTo>
                    <a:pt x="1005839" y="0"/>
                  </a:lnTo>
                  <a:lnTo>
                    <a:pt x="1005839" y="575563"/>
                  </a:lnTo>
                  <a:lnTo>
                    <a:pt x="981075" y="643509"/>
                  </a:lnTo>
                  <a:lnTo>
                    <a:pt x="917956" y="684784"/>
                  </a:lnTo>
                  <a:lnTo>
                    <a:pt x="877315" y="690626"/>
                  </a:lnTo>
                  <a:lnTo>
                    <a:pt x="0" y="690626"/>
                  </a:lnTo>
                  <a:lnTo>
                    <a:pt x="0" y="115062"/>
                  </a:lnTo>
                  <a:lnTo>
                    <a:pt x="6604" y="78739"/>
                  </a:lnTo>
                  <a:lnTo>
                    <a:pt x="24764" y="47116"/>
                  </a:lnTo>
                  <a:lnTo>
                    <a:pt x="52577" y="22225"/>
                  </a:lnTo>
                  <a:lnTo>
                    <a:pt x="87884" y="5841"/>
                  </a:lnTo>
                  <a:lnTo>
                    <a:pt x="128524" y="0"/>
                  </a:lnTo>
                  <a:close/>
                </a:path>
              </a:pathLst>
            </a:custGeom>
            <a:ln w="57150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60" y="2265679"/>
              <a:ext cx="243839" cy="254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80" y="1859279"/>
              <a:ext cx="711200" cy="6502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06640" y="1879599"/>
              <a:ext cx="1005840" cy="701040"/>
            </a:xfrm>
            <a:custGeom>
              <a:avLst/>
              <a:gdLst/>
              <a:ahLst/>
              <a:cxnLst/>
              <a:rect l="l" t="t" r="r" b="b"/>
              <a:pathLst>
                <a:path w="1005840" h="701039">
                  <a:moveTo>
                    <a:pt x="128524" y="0"/>
                  </a:moveTo>
                  <a:lnTo>
                    <a:pt x="1005839" y="0"/>
                  </a:lnTo>
                  <a:lnTo>
                    <a:pt x="1005839" y="583946"/>
                  </a:lnTo>
                  <a:lnTo>
                    <a:pt x="981075" y="652907"/>
                  </a:lnTo>
                  <a:lnTo>
                    <a:pt x="917955" y="694816"/>
                  </a:lnTo>
                  <a:lnTo>
                    <a:pt x="877315" y="700786"/>
                  </a:lnTo>
                  <a:lnTo>
                    <a:pt x="0" y="700786"/>
                  </a:lnTo>
                  <a:lnTo>
                    <a:pt x="0" y="116839"/>
                  </a:lnTo>
                  <a:lnTo>
                    <a:pt x="6603" y="79883"/>
                  </a:lnTo>
                  <a:lnTo>
                    <a:pt x="24764" y="47751"/>
                  </a:lnTo>
                  <a:lnTo>
                    <a:pt x="52577" y="22478"/>
                  </a:lnTo>
                  <a:lnTo>
                    <a:pt x="87883" y="5969"/>
                  </a:lnTo>
                  <a:lnTo>
                    <a:pt x="128524" y="0"/>
                  </a:lnTo>
                  <a:close/>
                </a:path>
              </a:pathLst>
            </a:custGeom>
            <a:ln w="57150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7760" y="2265679"/>
              <a:ext cx="243840" cy="254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1280" y="1940559"/>
              <a:ext cx="629920" cy="5486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595360" y="1869439"/>
              <a:ext cx="995680" cy="701040"/>
            </a:xfrm>
            <a:custGeom>
              <a:avLst/>
              <a:gdLst/>
              <a:ahLst/>
              <a:cxnLst/>
              <a:rect l="l" t="t" r="r" b="b"/>
              <a:pathLst>
                <a:path w="995679" h="701039">
                  <a:moveTo>
                    <a:pt x="127254" y="0"/>
                  </a:moveTo>
                  <a:lnTo>
                    <a:pt x="995680" y="0"/>
                  </a:lnTo>
                  <a:lnTo>
                    <a:pt x="995680" y="583946"/>
                  </a:lnTo>
                  <a:lnTo>
                    <a:pt x="971169" y="652907"/>
                  </a:lnTo>
                  <a:lnTo>
                    <a:pt x="908685" y="694817"/>
                  </a:lnTo>
                  <a:lnTo>
                    <a:pt x="868426" y="700786"/>
                  </a:lnTo>
                  <a:lnTo>
                    <a:pt x="0" y="700786"/>
                  </a:lnTo>
                  <a:lnTo>
                    <a:pt x="0" y="116839"/>
                  </a:lnTo>
                  <a:lnTo>
                    <a:pt x="6476" y="79883"/>
                  </a:lnTo>
                  <a:lnTo>
                    <a:pt x="24511" y="47751"/>
                  </a:lnTo>
                  <a:lnTo>
                    <a:pt x="52070" y="22479"/>
                  </a:lnTo>
                  <a:lnTo>
                    <a:pt x="86995" y="5969"/>
                  </a:lnTo>
                  <a:lnTo>
                    <a:pt x="127254" y="0"/>
                  </a:lnTo>
                  <a:close/>
                </a:path>
              </a:pathLst>
            </a:custGeom>
            <a:ln w="57150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6480" y="2255519"/>
              <a:ext cx="233679" cy="243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1920" y="2052319"/>
              <a:ext cx="416559" cy="2946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794240" y="1869439"/>
              <a:ext cx="995680" cy="701040"/>
            </a:xfrm>
            <a:custGeom>
              <a:avLst/>
              <a:gdLst/>
              <a:ahLst/>
              <a:cxnLst/>
              <a:rect l="l" t="t" r="r" b="b"/>
              <a:pathLst>
                <a:path w="995679" h="701039">
                  <a:moveTo>
                    <a:pt x="127253" y="0"/>
                  </a:moveTo>
                  <a:lnTo>
                    <a:pt x="995679" y="0"/>
                  </a:lnTo>
                  <a:lnTo>
                    <a:pt x="995679" y="583946"/>
                  </a:lnTo>
                  <a:lnTo>
                    <a:pt x="971168" y="652907"/>
                  </a:lnTo>
                  <a:lnTo>
                    <a:pt x="908684" y="694817"/>
                  </a:lnTo>
                  <a:lnTo>
                    <a:pt x="868426" y="700786"/>
                  </a:lnTo>
                  <a:lnTo>
                    <a:pt x="0" y="700786"/>
                  </a:lnTo>
                  <a:lnTo>
                    <a:pt x="0" y="116839"/>
                  </a:lnTo>
                  <a:lnTo>
                    <a:pt x="6476" y="79883"/>
                  </a:lnTo>
                  <a:lnTo>
                    <a:pt x="24510" y="47751"/>
                  </a:lnTo>
                  <a:lnTo>
                    <a:pt x="52069" y="22479"/>
                  </a:lnTo>
                  <a:lnTo>
                    <a:pt x="86994" y="5969"/>
                  </a:lnTo>
                  <a:lnTo>
                    <a:pt x="127253" y="0"/>
                  </a:lnTo>
                  <a:close/>
                </a:path>
              </a:pathLst>
            </a:custGeom>
            <a:ln w="57150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5360" y="2255519"/>
              <a:ext cx="233679" cy="2438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9040" y="2001519"/>
              <a:ext cx="538479" cy="3251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982960" y="1859279"/>
              <a:ext cx="995680" cy="701040"/>
            </a:xfrm>
            <a:custGeom>
              <a:avLst/>
              <a:gdLst/>
              <a:ahLst/>
              <a:cxnLst/>
              <a:rect l="l" t="t" r="r" b="b"/>
              <a:pathLst>
                <a:path w="995679" h="701039">
                  <a:moveTo>
                    <a:pt x="127254" y="0"/>
                  </a:moveTo>
                  <a:lnTo>
                    <a:pt x="995680" y="0"/>
                  </a:lnTo>
                  <a:lnTo>
                    <a:pt x="995680" y="583946"/>
                  </a:lnTo>
                  <a:lnTo>
                    <a:pt x="971169" y="652907"/>
                  </a:lnTo>
                  <a:lnTo>
                    <a:pt x="908685" y="694817"/>
                  </a:lnTo>
                  <a:lnTo>
                    <a:pt x="868426" y="700786"/>
                  </a:lnTo>
                  <a:lnTo>
                    <a:pt x="0" y="700786"/>
                  </a:lnTo>
                  <a:lnTo>
                    <a:pt x="0" y="116840"/>
                  </a:lnTo>
                  <a:lnTo>
                    <a:pt x="6476" y="79883"/>
                  </a:lnTo>
                  <a:lnTo>
                    <a:pt x="24511" y="47752"/>
                  </a:lnTo>
                  <a:lnTo>
                    <a:pt x="52070" y="22479"/>
                  </a:lnTo>
                  <a:lnTo>
                    <a:pt x="86995" y="5969"/>
                  </a:lnTo>
                  <a:lnTo>
                    <a:pt x="127254" y="0"/>
                  </a:lnTo>
                  <a:close/>
                </a:path>
              </a:pathLst>
            </a:custGeom>
            <a:ln w="57150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3920" y="2245359"/>
              <a:ext cx="243840" cy="2438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430000" y="1960879"/>
              <a:ext cx="243840" cy="447040"/>
            </a:xfrm>
            <a:custGeom>
              <a:avLst/>
              <a:gdLst/>
              <a:ahLst/>
              <a:cxnLst/>
              <a:rect l="l" t="t" r="r" b="b"/>
              <a:pathLst>
                <a:path w="243840" h="447039">
                  <a:moveTo>
                    <a:pt x="243713" y="31877"/>
                  </a:moveTo>
                  <a:lnTo>
                    <a:pt x="240919" y="19558"/>
                  </a:lnTo>
                  <a:lnTo>
                    <a:pt x="233426" y="9398"/>
                  </a:lnTo>
                  <a:lnTo>
                    <a:pt x="222377" y="2540"/>
                  </a:lnTo>
                  <a:lnTo>
                    <a:pt x="208788" y="0"/>
                  </a:lnTo>
                  <a:lnTo>
                    <a:pt x="34798" y="0"/>
                  </a:lnTo>
                  <a:lnTo>
                    <a:pt x="21336" y="2540"/>
                  </a:lnTo>
                  <a:lnTo>
                    <a:pt x="10287" y="9398"/>
                  </a:lnTo>
                  <a:lnTo>
                    <a:pt x="2794" y="19558"/>
                  </a:lnTo>
                  <a:lnTo>
                    <a:pt x="0" y="31877"/>
                  </a:lnTo>
                  <a:lnTo>
                    <a:pt x="0" y="414782"/>
                  </a:lnTo>
                  <a:lnTo>
                    <a:pt x="2794" y="427228"/>
                  </a:lnTo>
                  <a:lnTo>
                    <a:pt x="10287" y="437388"/>
                  </a:lnTo>
                  <a:lnTo>
                    <a:pt x="21336" y="444246"/>
                  </a:lnTo>
                  <a:lnTo>
                    <a:pt x="34798" y="446659"/>
                  </a:lnTo>
                  <a:lnTo>
                    <a:pt x="208788" y="446659"/>
                  </a:lnTo>
                  <a:lnTo>
                    <a:pt x="222377" y="444246"/>
                  </a:lnTo>
                  <a:lnTo>
                    <a:pt x="233426" y="437388"/>
                  </a:lnTo>
                  <a:lnTo>
                    <a:pt x="240919" y="427228"/>
                  </a:lnTo>
                  <a:lnTo>
                    <a:pt x="243713" y="414782"/>
                  </a:lnTo>
                  <a:lnTo>
                    <a:pt x="243713" y="398907"/>
                  </a:lnTo>
                  <a:lnTo>
                    <a:pt x="243713" y="351028"/>
                  </a:lnTo>
                  <a:lnTo>
                    <a:pt x="243713" y="159512"/>
                  </a:lnTo>
                  <a:lnTo>
                    <a:pt x="243586" y="159512"/>
                  </a:lnTo>
                  <a:lnTo>
                    <a:pt x="243586" y="111658"/>
                  </a:lnTo>
                  <a:lnTo>
                    <a:pt x="208788" y="111658"/>
                  </a:lnTo>
                  <a:lnTo>
                    <a:pt x="208788" y="159512"/>
                  </a:lnTo>
                  <a:lnTo>
                    <a:pt x="147955" y="159512"/>
                  </a:lnTo>
                  <a:lnTo>
                    <a:pt x="147955" y="374904"/>
                  </a:lnTo>
                  <a:lnTo>
                    <a:pt x="145923" y="384429"/>
                  </a:lnTo>
                  <a:lnTo>
                    <a:pt x="140462" y="391922"/>
                  </a:lnTo>
                  <a:lnTo>
                    <a:pt x="132207" y="397002"/>
                  </a:lnTo>
                  <a:lnTo>
                    <a:pt x="121793" y="398907"/>
                  </a:lnTo>
                  <a:lnTo>
                    <a:pt x="111506" y="397002"/>
                  </a:lnTo>
                  <a:lnTo>
                    <a:pt x="103251" y="391922"/>
                  </a:lnTo>
                  <a:lnTo>
                    <a:pt x="97663" y="384429"/>
                  </a:lnTo>
                  <a:lnTo>
                    <a:pt x="95758" y="374904"/>
                  </a:lnTo>
                  <a:lnTo>
                    <a:pt x="97663" y="365506"/>
                  </a:lnTo>
                  <a:lnTo>
                    <a:pt x="140462" y="357886"/>
                  </a:lnTo>
                  <a:lnTo>
                    <a:pt x="147955" y="374904"/>
                  </a:lnTo>
                  <a:lnTo>
                    <a:pt x="147955" y="159512"/>
                  </a:lnTo>
                  <a:lnTo>
                    <a:pt x="34798" y="159512"/>
                  </a:lnTo>
                  <a:lnTo>
                    <a:pt x="34798" y="111633"/>
                  </a:lnTo>
                  <a:lnTo>
                    <a:pt x="243713" y="111633"/>
                  </a:lnTo>
                  <a:lnTo>
                    <a:pt x="243713" y="79756"/>
                  </a:lnTo>
                  <a:lnTo>
                    <a:pt x="243586" y="79756"/>
                  </a:lnTo>
                  <a:lnTo>
                    <a:pt x="243586" y="31902"/>
                  </a:lnTo>
                  <a:lnTo>
                    <a:pt x="208788" y="31902"/>
                  </a:lnTo>
                  <a:lnTo>
                    <a:pt x="208788" y="79756"/>
                  </a:lnTo>
                  <a:lnTo>
                    <a:pt x="34798" y="79756"/>
                  </a:lnTo>
                  <a:lnTo>
                    <a:pt x="34798" y="31877"/>
                  </a:lnTo>
                  <a:lnTo>
                    <a:pt x="243713" y="31877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44720" y="2153919"/>
              <a:ext cx="1016000" cy="264160"/>
            </a:xfrm>
            <a:custGeom>
              <a:avLst/>
              <a:gdLst/>
              <a:ahLst/>
              <a:cxnLst/>
              <a:rect l="l" t="t" r="r" b="b"/>
              <a:pathLst>
                <a:path w="1016000" h="264160">
                  <a:moveTo>
                    <a:pt x="985646" y="0"/>
                  </a:moveTo>
                  <a:lnTo>
                    <a:pt x="30225" y="0"/>
                  </a:lnTo>
                  <a:lnTo>
                    <a:pt x="18414" y="2158"/>
                  </a:lnTo>
                  <a:lnTo>
                    <a:pt x="8889" y="7874"/>
                  </a:lnTo>
                  <a:lnTo>
                    <a:pt x="2412" y="16255"/>
                  </a:lnTo>
                  <a:lnTo>
                    <a:pt x="0" y="26669"/>
                  </a:lnTo>
                  <a:lnTo>
                    <a:pt x="0" y="237108"/>
                  </a:lnTo>
                  <a:lnTo>
                    <a:pt x="2412" y="247522"/>
                  </a:lnTo>
                  <a:lnTo>
                    <a:pt x="8889" y="256031"/>
                  </a:lnTo>
                  <a:lnTo>
                    <a:pt x="18414" y="261746"/>
                  </a:lnTo>
                  <a:lnTo>
                    <a:pt x="30225" y="263778"/>
                  </a:lnTo>
                  <a:lnTo>
                    <a:pt x="985646" y="263778"/>
                  </a:lnTo>
                  <a:lnTo>
                    <a:pt x="997457" y="261746"/>
                  </a:lnTo>
                  <a:lnTo>
                    <a:pt x="1007109" y="256031"/>
                  </a:lnTo>
                  <a:lnTo>
                    <a:pt x="1013587" y="247522"/>
                  </a:lnTo>
                  <a:lnTo>
                    <a:pt x="1015872" y="237108"/>
                  </a:lnTo>
                  <a:lnTo>
                    <a:pt x="1015872" y="26669"/>
                  </a:lnTo>
                  <a:lnTo>
                    <a:pt x="1013587" y="16255"/>
                  </a:lnTo>
                  <a:lnTo>
                    <a:pt x="1007109" y="7874"/>
                  </a:lnTo>
                  <a:lnTo>
                    <a:pt x="997457" y="2158"/>
                  </a:lnTo>
                  <a:lnTo>
                    <a:pt x="985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65040" y="3129279"/>
              <a:ext cx="1148080" cy="386080"/>
            </a:xfrm>
            <a:custGeom>
              <a:avLst/>
              <a:gdLst/>
              <a:ahLst/>
              <a:cxnLst/>
              <a:rect l="l" t="t" r="r" b="b"/>
              <a:pathLst>
                <a:path w="1148079" h="386079">
                  <a:moveTo>
                    <a:pt x="1113663" y="0"/>
                  </a:moveTo>
                  <a:lnTo>
                    <a:pt x="34289" y="0"/>
                  </a:lnTo>
                  <a:lnTo>
                    <a:pt x="20955" y="3048"/>
                  </a:lnTo>
                  <a:lnTo>
                    <a:pt x="10033" y="11430"/>
                  </a:lnTo>
                  <a:lnTo>
                    <a:pt x="2667" y="23875"/>
                  </a:lnTo>
                  <a:lnTo>
                    <a:pt x="0" y="38989"/>
                  </a:lnTo>
                  <a:lnTo>
                    <a:pt x="0" y="346837"/>
                  </a:lnTo>
                  <a:lnTo>
                    <a:pt x="2667" y="361950"/>
                  </a:lnTo>
                  <a:lnTo>
                    <a:pt x="10033" y="374396"/>
                  </a:lnTo>
                  <a:lnTo>
                    <a:pt x="20955" y="382778"/>
                  </a:lnTo>
                  <a:lnTo>
                    <a:pt x="34289" y="385825"/>
                  </a:lnTo>
                  <a:lnTo>
                    <a:pt x="1113663" y="385825"/>
                  </a:lnTo>
                  <a:lnTo>
                    <a:pt x="1126998" y="382778"/>
                  </a:lnTo>
                  <a:lnTo>
                    <a:pt x="1137920" y="374396"/>
                  </a:lnTo>
                  <a:lnTo>
                    <a:pt x="1145286" y="361950"/>
                  </a:lnTo>
                  <a:lnTo>
                    <a:pt x="1147952" y="346837"/>
                  </a:lnTo>
                  <a:lnTo>
                    <a:pt x="1147952" y="38989"/>
                  </a:lnTo>
                  <a:lnTo>
                    <a:pt x="1145286" y="23875"/>
                  </a:lnTo>
                  <a:lnTo>
                    <a:pt x="1137920" y="11430"/>
                  </a:lnTo>
                  <a:lnTo>
                    <a:pt x="1126998" y="3048"/>
                  </a:lnTo>
                  <a:lnTo>
                    <a:pt x="1113663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2000" y="3098799"/>
              <a:ext cx="1310640" cy="5080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0160" y="3119119"/>
              <a:ext cx="1046479" cy="5079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6400" y="3169919"/>
              <a:ext cx="1310640" cy="436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714240" y="4175759"/>
              <a:ext cx="1219200" cy="396240"/>
            </a:xfrm>
            <a:custGeom>
              <a:avLst/>
              <a:gdLst/>
              <a:ahLst/>
              <a:cxnLst/>
              <a:rect l="l" t="t" r="r" b="b"/>
              <a:pathLst>
                <a:path w="1219200" h="396239">
                  <a:moveTo>
                    <a:pt x="1182115" y="0"/>
                  </a:moveTo>
                  <a:lnTo>
                    <a:pt x="36957" y="0"/>
                  </a:lnTo>
                  <a:lnTo>
                    <a:pt x="22606" y="3301"/>
                  </a:lnTo>
                  <a:lnTo>
                    <a:pt x="10795" y="12445"/>
                  </a:lnTo>
                  <a:lnTo>
                    <a:pt x="2921" y="26034"/>
                  </a:lnTo>
                  <a:lnTo>
                    <a:pt x="0" y="42544"/>
                  </a:lnTo>
                  <a:lnTo>
                    <a:pt x="0" y="353059"/>
                  </a:lnTo>
                  <a:lnTo>
                    <a:pt x="2921" y="369696"/>
                  </a:lnTo>
                  <a:lnTo>
                    <a:pt x="10795" y="383158"/>
                  </a:lnTo>
                  <a:lnTo>
                    <a:pt x="22606" y="392302"/>
                  </a:lnTo>
                  <a:lnTo>
                    <a:pt x="36957" y="395731"/>
                  </a:lnTo>
                  <a:lnTo>
                    <a:pt x="1182115" y="395731"/>
                  </a:lnTo>
                  <a:lnTo>
                    <a:pt x="1196467" y="392302"/>
                  </a:lnTo>
                  <a:lnTo>
                    <a:pt x="1208277" y="383158"/>
                  </a:lnTo>
                  <a:lnTo>
                    <a:pt x="1216152" y="369696"/>
                  </a:lnTo>
                  <a:lnTo>
                    <a:pt x="1219073" y="353059"/>
                  </a:lnTo>
                  <a:lnTo>
                    <a:pt x="1219073" y="42544"/>
                  </a:lnTo>
                  <a:lnTo>
                    <a:pt x="1216152" y="26034"/>
                  </a:lnTo>
                  <a:lnTo>
                    <a:pt x="1208277" y="12445"/>
                  </a:lnTo>
                  <a:lnTo>
                    <a:pt x="1196467" y="3301"/>
                  </a:lnTo>
                  <a:lnTo>
                    <a:pt x="11821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19320" y="4180839"/>
              <a:ext cx="1219200" cy="396240"/>
            </a:xfrm>
            <a:custGeom>
              <a:avLst/>
              <a:gdLst/>
              <a:ahLst/>
              <a:cxnLst/>
              <a:rect l="l" t="t" r="r" b="b"/>
              <a:pathLst>
                <a:path w="1219200" h="396239">
                  <a:moveTo>
                    <a:pt x="0" y="42545"/>
                  </a:moveTo>
                  <a:lnTo>
                    <a:pt x="2920" y="26035"/>
                  </a:lnTo>
                  <a:lnTo>
                    <a:pt x="10794" y="12446"/>
                  </a:lnTo>
                  <a:lnTo>
                    <a:pt x="22605" y="3302"/>
                  </a:lnTo>
                  <a:lnTo>
                    <a:pt x="36956" y="0"/>
                  </a:lnTo>
                  <a:lnTo>
                    <a:pt x="1182115" y="0"/>
                  </a:lnTo>
                  <a:lnTo>
                    <a:pt x="1196466" y="3302"/>
                  </a:lnTo>
                  <a:lnTo>
                    <a:pt x="1208277" y="12446"/>
                  </a:lnTo>
                  <a:lnTo>
                    <a:pt x="1216152" y="26035"/>
                  </a:lnTo>
                  <a:lnTo>
                    <a:pt x="1219072" y="42545"/>
                  </a:lnTo>
                  <a:lnTo>
                    <a:pt x="1219072" y="353060"/>
                  </a:lnTo>
                  <a:lnTo>
                    <a:pt x="1216152" y="369697"/>
                  </a:lnTo>
                  <a:lnTo>
                    <a:pt x="1208277" y="383159"/>
                  </a:lnTo>
                  <a:lnTo>
                    <a:pt x="1196466" y="392303"/>
                  </a:lnTo>
                  <a:lnTo>
                    <a:pt x="1182115" y="395732"/>
                  </a:lnTo>
                  <a:lnTo>
                    <a:pt x="36956" y="395732"/>
                  </a:lnTo>
                  <a:lnTo>
                    <a:pt x="22605" y="392303"/>
                  </a:lnTo>
                  <a:lnTo>
                    <a:pt x="10794" y="383159"/>
                  </a:lnTo>
                  <a:lnTo>
                    <a:pt x="2920" y="369697"/>
                  </a:lnTo>
                  <a:lnTo>
                    <a:pt x="0" y="353060"/>
                  </a:lnTo>
                  <a:lnTo>
                    <a:pt x="0" y="42545"/>
                  </a:lnTo>
                  <a:close/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2800" y="4155439"/>
              <a:ext cx="1381759" cy="4165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3040" y="4135119"/>
              <a:ext cx="1066800" cy="4064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0880" y="4145279"/>
              <a:ext cx="1198879" cy="39623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495800" y="1021080"/>
            <a:ext cx="7691120" cy="50292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513080">
              <a:lnSpc>
                <a:spcPct val="100000"/>
              </a:lnSpc>
            </a:pPr>
            <a:r>
              <a:rPr sz="1200" spc="-10" dirty="0">
                <a:solidFill>
                  <a:srgbClr val="796E36"/>
                </a:solidFill>
                <a:latin typeface="Arial MT"/>
                <a:cs typeface="Arial MT"/>
              </a:rPr>
              <a:t>Official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531495">
              <a:lnSpc>
                <a:spcPct val="100000"/>
              </a:lnSpc>
            </a:pPr>
            <a:r>
              <a:rPr sz="1450" spc="-30" dirty="0">
                <a:solidFill>
                  <a:srgbClr val="F0F0F0"/>
                </a:solidFill>
                <a:latin typeface="Arial MT"/>
                <a:cs typeface="Arial MT"/>
              </a:rPr>
              <a:t>Verified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339090">
              <a:lnSpc>
                <a:spcPct val="100000"/>
              </a:lnSpc>
              <a:spcBef>
                <a:spcPts val="955"/>
              </a:spcBef>
            </a:pPr>
            <a:r>
              <a:rPr sz="1450" spc="-25" dirty="0">
                <a:solidFill>
                  <a:srgbClr val="404040"/>
                </a:solidFill>
                <a:latin typeface="Arial MT"/>
                <a:cs typeface="Arial MT"/>
              </a:rPr>
              <a:t>Community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Arial MT"/>
              <a:cs typeface="Arial MT"/>
            </a:endParaRPr>
          </a:p>
          <a:p>
            <a:pPr marL="393065" algn="ctr">
              <a:lnSpc>
                <a:spcPct val="100000"/>
              </a:lnSpc>
            </a:pPr>
            <a:r>
              <a:rPr sz="1850" spc="-50" dirty="0">
                <a:latin typeface="Calibri"/>
                <a:cs typeface="Calibri"/>
              </a:rPr>
              <a:t>registry.terraform.io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2" name="Espace réservé du numéro de diapositive 41">
            <a:extLst>
              <a:ext uri="{FF2B5EF4-FFF2-40B4-BE49-F238E27FC236}">
                <a16:creationId xmlns:a16="http://schemas.microsoft.com/office/drawing/2014/main" id="{FF34D788-023E-D647-994C-FBB70B1B10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5"/>
                </a:moveTo>
                <a:lnTo>
                  <a:pt x="12191619" y="6857995"/>
                </a:lnTo>
                <a:lnTo>
                  <a:pt x="12191619" y="0"/>
                </a:lnTo>
                <a:lnTo>
                  <a:pt x="0" y="0"/>
                </a:lnTo>
                <a:lnTo>
                  <a:pt x="0" y="685799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2239" y="538480"/>
            <a:ext cx="4582160" cy="5953760"/>
            <a:chOff x="142239" y="538480"/>
            <a:chExt cx="4582160" cy="5953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39" y="538480"/>
              <a:ext cx="4582160" cy="59537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3200" y="589254"/>
              <a:ext cx="4460240" cy="5852160"/>
            </a:xfrm>
            <a:custGeom>
              <a:avLst/>
              <a:gdLst/>
              <a:ahLst/>
              <a:cxnLst/>
              <a:rect l="l" t="t" r="r" b="b"/>
              <a:pathLst>
                <a:path w="4460240" h="5852160">
                  <a:moveTo>
                    <a:pt x="4459986" y="0"/>
                  </a:moveTo>
                  <a:lnTo>
                    <a:pt x="0" y="0"/>
                  </a:lnTo>
                  <a:lnTo>
                    <a:pt x="0" y="5851652"/>
                  </a:lnTo>
                  <a:lnTo>
                    <a:pt x="4459986" y="5851652"/>
                  </a:lnTo>
                  <a:lnTo>
                    <a:pt x="44599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767054"/>
              <a:ext cx="4114800" cy="5506720"/>
            </a:xfrm>
            <a:custGeom>
              <a:avLst/>
              <a:gdLst/>
              <a:ahLst/>
              <a:cxnLst/>
              <a:rect l="l" t="t" r="r" b="b"/>
              <a:pathLst>
                <a:path w="4114800" h="5506720">
                  <a:moveTo>
                    <a:pt x="0" y="5506211"/>
                  </a:moveTo>
                  <a:lnTo>
                    <a:pt x="4114673" y="5506211"/>
                  </a:lnTo>
                  <a:lnTo>
                    <a:pt x="4114673" y="0"/>
                  </a:lnTo>
                  <a:lnTo>
                    <a:pt x="0" y="0"/>
                  </a:lnTo>
                  <a:lnTo>
                    <a:pt x="0" y="550621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5994" y="2006599"/>
            <a:ext cx="2646045" cy="24066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 indent="-12065" algn="ctr">
              <a:lnSpc>
                <a:spcPts val="3610"/>
              </a:lnSpc>
              <a:spcBef>
                <a:spcPts val="815"/>
              </a:spcBef>
            </a:pPr>
            <a:r>
              <a:rPr sz="3600" dirty="0">
                <a:latin typeface="Trebuchet MS"/>
                <a:cs typeface="Trebuchet MS"/>
              </a:rPr>
              <a:t>DÉPLOYEZ </a:t>
            </a:r>
            <a:r>
              <a:rPr sz="3600" spc="5" dirty="0">
                <a:latin typeface="Trebuchet MS"/>
                <a:cs typeface="Trebuchet MS"/>
              </a:rPr>
              <a:t> </a:t>
            </a:r>
            <a:r>
              <a:rPr sz="3600" spc="30" dirty="0">
                <a:latin typeface="Trebuchet MS"/>
                <a:cs typeface="Trebuchet MS"/>
              </a:rPr>
              <a:t>VOS </a:t>
            </a:r>
            <a:r>
              <a:rPr sz="3600" spc="35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PREMIÈRES 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spc="-254" dirty="0">
                <a:latin typeface="Trebuchet MS"/>
                <a:cs typeface="Trebuchet MS"/>
              </a:rPr>
              <a:t>E</a:t>
            </a:r>
            <a:r>
              <a:rPr sz="3600" spc="-135" dirty="0">
                <a:latin typeface="Trebuchet MS"/>
                <a:cs typeface="Trebuchet MS"/>
              </a:rPr>
              <a:t>S</a:t>
            </a:r>
            <a:r>
              <a:rPr sz="3600" spc="-140" dirty="0">
                <a:latin typeface="Trebuchet MS"/>
                <a:cs typeface="Trebuchet MS"/>
              </a:rPr>
              <a:t>S</a:t>
            </a:r>
            <a:r>
              <a:rPr sz="3600" spc="5" dirty="0">
                <a:latin typeface="Trebuchet MS"/>
                <a:cs typeface="Trebuchet MS"/>
              </a:rPr>
              <a:t>O</a:t>
            </a:r>
            <a:r>
              <a:rPr sz="3600" spc="-63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</a:t>
            </a:r>
            <a:r>
              <a:rPr sz="3600" spc="-62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C</a:t>
            </a:r>
            <a:r>
              <a:rPr sz="3600" spc="-760" dirty="0">
                <a:latin typeface="Trebuchet MS"/>
                <a:cs typeface="Trebuchet MS"/>
              </a:rPr>
              <a:t> </a:t>
            </a:r>
            <a:r>
              <a:rPr sz="3600" spc="-254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S</a:t>
            </a:r>
            <a:endParaRPr sz="3600">
              <a:latin typeface="Trebuchet MS"/>
              <a:cs typeface="Trebuchet MS"/>
            </a:endParaRPr>
          </a:p>
          <a:p>
            <a:pPr marL="5715" algn="ctr">
              <a:lnSpc>
                <a:spcPts val="3590"/>
              </a:lnSpc>
            </a:pPr>
            <a:r>
              <a:rPr sz="3600" dirty="0">
                <a:latin typeface="Trebuchet MS"/>
                <a:cs typeface="Trebuchet MS"/>
              </a:rPr>
              <a:t>: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-35" dirty="0">
                <a:latin typeface="Trebuchet MS"/>
                <a:cs typeface="Trebuchet MS"/>
              </a:rPr>
              <a:t>Les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888" y="4296155"/>
            <a:ext cx="2059939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80" dirty="0">
                <a:latin typeface="Trebuchet MS"/>
                <a:cs typeface="Trebuchet MS"/>
              </a:rPr>
              <a:t>ressources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10639" y="589280"/>
            <a:ext cx="1920239" cy="731520"/>
            <a:chOff x="1310639" y="589280"/>
            <a:chExt cx="1920239" cy="731520"/>
          </a:xfrm>
        </p:grpSpPr>
        <p:sp>
          <p:nvSpPr>
            <p:cNvPr id="10" name="object 10"/>
            <p:cNvSpPr/>
            <p:nvPr/>
          </p:nvSpPr>
          <p:spPr>
            <a:xfrm>
              <a:off x="1310639" y="58928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39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27479" y="594360"/>
              <a:ext cx="1686560" cy="640080"/>
            </a:xfrm>
            <a:custGeom>
              <a:avLst/>
              <a:gdLst/>
              <a:ahLst/>
              <a:cxnLst/>
              <a:rect l="l" t="t" r="r" b="b"/>
              <a:pathLst>
                <a:path w="1686560" h="640080">
                  <a:moveTo>
                    <a:pt x="0" y="0"/>
                  </a:moveTo>
                  <a:lnTo>
                    <a:pt x="0" y="635000"/>
                  </a:lnTo>
                </a:path>
                <a:path w="1686560" h="640080">
                  <a:moveTo>
                    <a:pt x="1686559" y="0"/>
                  </a:moveTo>
                  <a:lnTo>
                    <a:pt x="1686559" y="635000"/>
                  </a:lnTo>
                </a:path>
                <a:path w="1686560" h="640080">
                  <a:moveTo>
                    <a:pt x="0" y="639572"/>
                  </a:moveTo>
                  <a:lnTo>
                    <a:pt x="1686559" y="63957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299200" y="762000"/>
            <a:ext cx="4175760" cy="609600"/>
          </a:xfrm>
          <a:custGeom>
            <a:avLst/>
            <a:gdLst/>
            <a:ahLst/>
            <a:cxnLst/>
            <a:rect l="l" t="t" r="r" b="b"/>
            <a:pathLst>
              <a:path w="4175759" h="609600">
                <a:moveTo>
                  <a:pt x="4113783" y="0"/>
                </a:moveTo>
                <a:lnTo>
                  <a:pt x="61722" y="0"/>
                </a:lnTo>
                <a:lnTo>
                  <a:pt x="37719" y="4825"/>
                </a:lnTo>
                <a:lnTo>
                  <a:pt x="18034" y="18034"/>
                </a:lnTo>
                <a:lnTo>
                  <a:pt x="4825" y="37719"/>
                </a:lnTo>
                <a:lnTo>
                  <a:pt x="0" y="61722"/>
                </a:lnTo>
                <a:lnTo>
                  <a:pt x="0" y="547877"/>
                </a:lnTo>
                <a:lnTo>
                  <a:pt x="4825" y="571880"/>
                </a:lnTo>
                <a:lnTo>
                  <a:pt x="18034" y="591565"/>
                </a:lnTo>
                <a:lnTo>
                  <a:pt x="37719" y="604774"/>
                </a:lnTo>
                <a:lnTo>
                  <a:pt x="61722" y="609600"/>
                </a:lnTo>
                <a:lnTo>
                  <a:pt x="4113783" y="609600"/>
                </a:lnTo>
                <a:lnTo>
                  <a:pt x="4137786" y="604774"/>
                </a:lnTo>
                <a:lnTo>
                  <a:pt x="4157472" y="591565"/>
                </a:lnTo>
                <a:lnTo>
                  <a:pt x="4170679" y="571880"/>
                </a:lnTo>
                <a:lnTo>
                  <a:pt x="4175505" y="547877"/>
                </a:lnTo>
                <a:lnTo>
                  <a:pt x="4175505" y="61722"/>
                </a:lnTo>
                <a:lnTo>
                  <a:pt x="4170679" y="37719"/>
                </a:lnTo>
                <a:lnTo>
                  <a:pt x="4157472" y="18034"/>
                </a:lnTo>
                <a:lnTo>
                  <a:pt x="4137786" y="4825"/>
                </a:lnTo>
                <a:lnTo>
                  <a:pt x="411378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805" y="917892"/>
            <a:ext cx="25933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0F0F0"/>
                </a:solidFill>
                <a:latin typeface="Arial MT"/>
                <a:cs typeface="Arial MT"/>
              </a:rPr>
              <a:t>HCL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–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Declarative</a:t>
            </a:r>
            <a:r>
              <a:rPr sz="1600" spc="9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9040" y="1991360"/>
            <a:ext cx="6959600" cy="3210560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2F2549A-7EB9-669D-99D8-AC118A5EB5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0245" y="781685"/>
            <a:ext cx="2745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2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72639" y="610234"/>
            <a:ext cx="9895840" cy="6075045"/>
            <a:chOff x="2072639" y="610234"/>
            <a:chExt cx="9895840" cy="6075045"/>
          </a:xfrm>
        </p:grpSpPr>
        <p:sp>
          <p:nvSpPr>
            <p:cNvPr id="5" name="object 5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79" y="1889759"/>
              <a:ext cx="7518400" cy="47955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72639" y="2214879"/>
              <a:ext cx="1341120" cy="548640"/>
            </a:xfrm>
            <a:custGeom>
              <a:avLst/>
              <a:gdLst/>
              <a:ahLst/>
              <a:cxnLst/>
              <a:rect l="l" t="t" r="r" b="b"/>
              <a:pathLst>
                <a:path w="1341120" h="548639">
                  <a:moveTo>
                    <a:pt x="1245362" y="0"/>
                  </a:moveTo>
                  <a:lnTo>
                    <a:pt x="95758" y="0"/>
                  </a:lnTo>
                  <a:lnTo>
                    <a:pt x="58547" y="7493"/>
                  </a:lnTo>
                  <a:lnTo>
                    <a:pt x="28067" y="27812"/>
                  </a:lnTo>
                  <a:lnTo>
                    <a:pt x="7493" y="57912"/>
                  </a:lnTo>
                  <a:lnTo>
                    <a:pt x="0" y="94869"/>
                  </a:lnTo>
                  <a:lnTo>
                    <a:pt x="0" y="453263"/>
                  </a:lnTo>
                  <a:lnTo>
                    <a:pt x="7493" y="490220"/>
                  </a:lnTo>
                  <a:lnTo>
                    <a:pt x="28067" y="520319"/>
                  </a:lnTo>
                  <a:lnTo>
                    <a:pt x="58547" y="540639"/>
                  </a:lnTo>
                  <a:lnTo>
                    <a:pt x="95758" y="548132"/>
                  </a:lnTo>
                  <a:lnTo>
                    <a:pt x="1245362" y="548132"/>
                  </a:lnTo>
                  <a:lnTo>
                    <a:pt x="1282573" y="540639"/>
                  </a:lnTo>
                  <a:lnTo>
                    <a:pt x="1313052" y="520319"/>
                  </a:lnTo>
                  <a:lnTo>
                    <a:pt x="1333627" y="490220"/>
                  </a:lnTo>
                  <a:lnTo>
                    <a:pt x="1341120" y="453263"/>
                  </a:lnTo>
                  <a:lnTo>
                    <a:pt x="1341120" y="94869"/>
                  </a:lnTo>
                  <a:lnTo>
                    <a:pt x="1333627" y="57912"/>
                  </a:lnTo>
                  <a:lnTo>
                    <a:pt x="1313052" y="27812"/>
                  </a:lnTo>
                  <a:lnTo>
                    <a:pt x="1282573" y="7493"/>
                  </a:lnTo>
                  <a:lnTo>
                    <a:pt x="124536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3614" y="2372995"/>
            <a:ext cx="951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1200" spc="4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63039" y="2765425"/>
            <a:ext cx="2641600" cy="2466975"/>
            <a:chOff x="1463039" y="2765425"/>
            <a:chExt cx="2641600" cy="2466975"/>
          </a:xfrm>
        </p:grpSpPr>
        <p:sp>
          <p:nvSpPr>
            <p:cNvPr id="11" name="object 11"/>
            <p:cNvSpPr/>
            <p:nvPr/>
          </p:nvSpPr>
          <p:spPr>
            <a:xfrm>
              <a:off x="2748279" y="2768600"/>
              <a:ext cx="0" cy="1300480"/>
            </a:xfrm>
            <a:custGeom>
              <a:avLst/>
              <a:gdLst/>
              <a:ahLst/>
              <a:cxnLst/>
              <a:rect l="l" t="t" r="r" b="b"/>
              <a:pathLst>
                <a:path h="1300479">
                  <a:moveTo>
                    <a:pt x="0" y="0"/>
                  </a:moveTo>
                  <a:lnTo>
                    <a:pt x="0" y="1300099"/>
                  </a:lnTo>
                </a:path>
              </a:pathLst>
            </a:custGeom>
            <a:ln w="635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039" y="3474719"/>
              <a:ext cx="2641600" cy="17576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52319" y="4064000"/>
              <a:ext cx="1391920" cy="406400"/>
            </a:xfrm>
            <a:custGeom>
              <a:avLst/>
              <a:gdLst/>
              <a:ahLst/>
              <a:cxnLst/>
              <a:rect l="l" t="t" r="r" b="b"/>
              <a:pathLst>
                <a:path w="1391920" h="406400">
                  <a:moveTo>
                    <a:pt x="1321562" y="0"/>
                  </a:moveTo>
                  <a:lnTo>
                    <a:pt x="70104" y="0"/>
                  </a:lnTo>
                  <a:lnTo>
                    <a:pt x="42799" y="5461"/>
                  </a:lnTo>
                  <a:lnTo>
                    <a:pt x="20574" y="20574"/>
                  </a:lnTo>
                  <a:lnTo>
                    <a:pt x="5461" y="42925"/>
                  </a:lnTo>
                  <a:lnTo>
                    <a:pt x="0" y="70357"/>
                  </a:lnTo>
                  <a:lnTo>
                    <a:pt x="0" y="335661"/>
                  </a:lnTo>
                  <a:lnTo>
                    <a:pt x="5461" y="363093"/>
                  </a:lnTo>
                  <a:lnTo>
                    <a:pt x="20574" y="385444"/>
                  </a:lnTo>
                  <a:lnTo>
                    <a:pt x="42799" y="400557"/>
                  </a:lnTo>
                  <a:lnTo>
                    <a:pt x="70104" y="406019"/>
                  </a:lnTo>
                  <a:lnTo>
                    <a:pt x="1321562" y="406019"/>
                  </a:lnTo>
                  <a:lnTo>
                    <a:pt x="1348867" y="400557"/>
                  </a:lnTo>
                  <a:lnTo>
                    <a:pt x="1371092" y="385444"/>
                  </a:lnTo>
                  <a:lnTo>
                    <a:pt x="1386205" y="363093"/>
                  </a:lnTo>
                  <a:lnTo>
                    <a:pt x="1391666" y="335661"/>
                  </a:lnTo>
                  <a:lnTo>
                    <a:pt x="1391666" y="70357"/>
                  </a:lnTo>
                  <a:lnTo>
                    <a:pt x="1386205" y="42925"/>
                  </a:lnTo>
                  <a:lnTo>
                    <a:pt x="1371092" y="20574"/>
                  </a:lnTo>
                  <a:lnTo>
                    <a:pt x="1348867" y="5461"/>
                  </a:lnTo>
                  <a:lnTo>
                    <a:pt x="13215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7399" y="4069080"/>
              <a:ext cx="1391920" cy="406400"/>
            </a:xfrm>
            <a:custGeom>
              <a:avLst/>
              <a:gdLst/>
              <a:ahLst/>
              <a:cxnLst/>
              <a:rect l="l" t="t" r="r" b="b"/>
              <a:pathLst>
                <a:path w="1391920" h="406400">
                  <a:moveTo>
                    <a:pt x="0" y="70358"/>
                  </a:moveTo>
                  <a:lnTo>
                    <a:pt x="5461" y="42926"/>
                  </a:lnTo>
                  <a:lnTo>
                    <a:pt x="20574" y="20574"/>
                  </a:lnTo>
                  <a:lnTo>
                    <a:pt x="42799" y="5461"/>
                  </a:lnTo>
                  <a:lnTo>
                    <a:pt x="70104" y="0"/>
                  </a:lnTo>
                  <a:lnTo>
                    <a:pt x="1321562" y="0"/>
                  </a:lnTo>
                  <a:lnTo>
                    <a:pt x="1348866" y="5461"/>
                  </a:lnTo>
                  <a:lnTo>
                    <a:pt x="1371091" y="20574"/>
                  </a:lnTo>
                  <a:lnTo>
                    <a:pt x="1386204" y="42926"/>
                  </a:lnTo>
                  <a:lnTo>
                    <a:pt x="1391665" y="70358"/>
                  </a:lnTo>
                  <a:lnTo>
                    <a:pt x="1391665" y="335661"/>
                  </a:lnTo>
                  <a:lnTo>
                    <a:pt x="1386204" y="363093"/>
                  </a:lnTo>
                  <a:lnTo>
                    <a:pt x="1371091" y="385445"/>
                  </a:lnTo>
                  <a:lnTo>
                    <a:pt x="1348866" y="400558"/>
                  </a:lnTo>
                  <a:lnTo>
                    <a:pt x="1321562" y="406019"/>
                  </a:lnTo>
                  <a:lnTo>
                    <a:pt x="70104" y="406019"/>
                  </a:lnTo>
                  <a:lnTo>
                    <a:pt x="42799" y="400558"/>
                  </a:lnTo>
                  <a:lnTo>
                    <a:pt x="20574" y="385445"/>
                  </a:lnTo>
                  <a:lnTo>
                    <a:pt x="5461" y="363093"/>
                  </a:lnTo>
                  <a:lnTo>
                    <a:pt x="0" y="335661"/>
                  </a:lnTo>
                  <a:lnTo>
                    <a:pt x="0" y="70358"/>
                  </a:lnTo>
                  <a:close/>
                </a:path>
              </a:pathLst>
            </a:custGeom>
            <a:ln w="635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35605" y="4162107"/>
            <a:ext cx="5981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lo</a:t>
            </a:r>
            <a:r>
              <a:rPr sz="1200" spc="35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al_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il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5039" y="4472304"/>
            <a:ext cx="3556000" cy="2385695"/>
            <a:chOff x="955039" y="4472304"/>
            <a:chExt cx="3556000" cy="2385695"/>
          </a:xfrm>
        </p:grpSpPr>
        <p:sp>
          <p:nvSpPr>
            <p:cNvPr id="17" name="object 17"/>
            <p:cNvSpPr/>
            <p:nvPr/>
          </p:nvSpPr>
          <p:spPr>
            <a:xfrm>
              <a:off x="2748279" y="4475479"/>
              <a:ext cx="7620" cy="822960"/>
            </a:xfrm>
            <a:custGeom>
              <a:avLst/>
              <a:gdLst/>
              <a:ahLst/>
              <a:cxnLst/>
              <a:rect l="l" t="t" r="r" b="b"/>
              <a:pathLst>
                <a:path w="7619" h="822960">
                  <a:moveTo>
                    <a:pt x="7112" y="0"/>
                  </a:moveTo>
                  <a:lnTo>
                    <a:pt x="0" y="822706"/>
                  </a:lnTo>
                </a:path>
              </a:pathLst>
            </a:custGeom>
            <a:ln w="6349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039" y="4714239"/>
              <a:ext cx="3556000" cy="214375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44319" y="5293359"/>
              <a:ext cx="2407920" cy="1361440"/>
            </a:xfrm>
            <a:custGeom>
              <a:avLst/>
              <a:gdLst/>
              <a:ahLst/>
              <a:cxnLst/>
              <a:rect l="l" t="t" r="r" b="b"/>
              <a:pathLst>
                <a:path w="2407920" h="1361440">
                  <a:moveTo>
                    <a:pt x="2173097" y="0"/>
                  </a:moveTo>
                  <a:lnTo>
                    <a:pt x="234823" y="0"/>
                  </a:lnTo>
                  <a:lnTo>
                    <a:pt x="187452" y="4825"/>
                  </a:lnTo>
                  <a:lnTo>
                    <a:pt x="143382" y="18541"/>
                  </a:lnTo>
                  <a:lnTo>
                    <a:pt x="103505" y="40258"/>
                  </a:lnTo>
                  <a:lnTo>
                    <a:pt x="68834" y="69087"/>
                  </a:lnTo>
                  <a:lnTo>
                    <a:pt x="40132" y="103885"/>
                  </a:lnTo>
                  <a:lnTo>
                    <a:pt x="18415" y="144017"/>
                  </a:lnTo>
                  <a:lnTo>
                    <a:pt x="4826" y="188213"/>
                  </a:lnTo>
                  <a:lnTo>
                    <a:pt x="0" y="235711"/>
                  </a:lnTo>
                  <a:lnTo>
                    <a:pt x="0" y="1125740"/>
                  </a:lnTo>
                  <a:lnTo>
                    <a:pt x="4826" y="1173238"/>
                  </a:lnTo>
                  <a:lnTo>
                    <a:pt x="18415" y="1217472"/>
                  </a:lnTo>
                  <a:lnTo>
                    <a:pt x="40132" y="1257515"/>
                  </a:lnTo>
                  <a:lnTo>
                    <a:pt x="68834" y="1292390"/>
                  </a:lnTo>
                  <a:lnTo>
                    <a:pt x="103505" y="1321180"/>
                  </a:lnTo>
                  <a:lnTo>
                    <a:pt x="143382" y="1342910"/>
                  </a:lnTo>
                  <a:lnTo>
                    <a:pt x="187452" y="1356652"/>
                  </a:lnTo>
                  <a:lnTo>
                    <a:pt x="234823" y="1361439"/>
                  </a:lnTo>
                  <a:lnTo>
                    <a:pt x="2173097" y="1361439"/>
                  </a:lnTo>
                  <a:lnTo>
                    <a:pt x="2220468" y="1356652"/>
                  </a:lnTo>
                  <a:lnTo>
                    <a:pt x="2264537" y="1342910"/>
                  </a:lnTo>
                  <a:lnTo>
                    <a:pt x="2304415" y="1321180"/>
                  </a:lnTo>
                  <a:lnTo>
                    <a:pt x="2339085" y="1292390"/>
                  </a:lnTo>
                  <a:lnTo>
                    <a:pt x="2367788" y="1257515"/>
                  </a:lnTo>
                  <a:lnTo>
                    <a:pt x="2389505" y="1217472"/>
                  </a:lnTo>
                  <a:lnTo>
                    <a:pt x="2403094" y="1173238"/>
                  </a:lnTo>
                  <a:lnTo>
                    <a:pt x="2407920" y="1125740"/>
                  </a:lnTo>
                  <a:lnTo>
                    <a:pt x="2407920" y="235711"/>
                  </a:lnTo>
                  <a:lnTo>
                    <a:pt x="2403094" y="188213"/>
                  </a:lnTo>
                  <a:lnTo>
                    <a:pt x="2389505" y="144017"/>
                  </a:lnTo>
                  <a:lnTo>
                    <a:pt x="2367788" y="103885"/>
                  </a:lnTo>
                  <a:lnTo>
                    <a:pt x="2339085" y="69087"/>
                  </a:lnTo>
                  <a:lnTo>
                    <a:pt x="2304415" y="40258"/>
                  </a:lnTo>
                  <a:lnTo>
                    <a:pt x="2264537" y="18541"/>
                  </a:lnTo>
                  <a:lnTo>
                    <a:pt x="2220468" y="4825"/>
                  </a:lnTo>
                  <a:lnTo>
                    <a:pt x="2173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9399" y="5298439"/>
              <a:ext cx="2407920" cy="1361440"/>
            </a:xfrm>
            <a:custGeom>
              <a:avLst/>
              <a:gdLst/>
              <a:ahLst/>
              <a:cxnLst/>
              <a:rect l="l" t="t" r="r" b="b"/>
              <a:pathLst>
                <a:path w="2407920" h="1361440">
                  <a:moveTo>
                    <a:pt x="0" y="235712"/>
                  </a:moveTo>
                  <a:lnTo>
                    <a:pt x="4825" y="188214"/>
                  </a:lnTo>
                  <a:lnTo>
                    <a:pt x="18415" y="144018"/>
                  </a:lnTo>
                  <a:lnTo>
                    <a:pt x="40131" y="103886"/>
                  </a:lnTo>
                  <a:lnTo>
                    <a:pt x="68834" y="69088"/>
                  </a:lnTo>
                  <a:lnTo>
                    <a:pt x="103505" y="40259"/>
                  </a:lnTo>
                  <a:lnTo>
                    <a:pt x="143382" y="18542"/>
                  </a:lnTo>
                  <a:lnTo>
                    <a:pt x="187451" y="4826"/>
                  </a:lnTo>
                  <a:lnTo>
                    <a:pt x="234823" y="0"/>
                  </a:lnTo>
                  <a:lnTo>
                    <a:pt x="2173097" y="0"/>
                  </a:lnTo>
                  <a:lnTo>
                    <a:pt x="2220467" y="4826"/>
                  </a:lnTo>
                  <a:lnTo>
                    <a:pt x="2264537" y="18542"/>
                  </a:lnTo>
                  <a:lnTo>
                    <a:pt x="2304415" y="40259"/>
                  </a:lnTo>
                  <a:lnTo>
                    <a:pt x="2339086" y="69088"/>
                  </a:lnTo>
                  <a:lnTo>
                    <a:pt x="2367788" y="103886"/>
                  </a:lnTo>
                  <a:lnTo>
                    <a:pt x="2389504" y="144018"/>
                  </a:lnTo>
                  <a:lnTo>
                    <a:pt x="2403094" y="188214"/>
                  </a:lnTo>
                  <a:lnTo>
                    <a:pt x="2407920" y="235712"/>
                  </a:lnTo>
                  <a:lnTo>
                    <a:pt x="2407920" y="1125740"/>
                  </a:lnTo>
                  <a:lnTo>
                    <a:pt x="2403094" y="1173238"/>
                  </a:lnTo>
                  <a:lnTo>
                    <a:pt x="2389504" y="1217472"/>
                  </a:lnTo>
                  <a:lnTo>
                    <a:pt x="2367788" y="1257515"/>
                  </a:lnTo>
                  <a:lnTo>
                    <a:pt x="2339086" y="1292390"/>
                  </a:lnTo>
                  <a:lnTo>
                    <a:pt x="2304415" y="1321181"/>
                  </a:lnTo>
                  <a:lnTo>
                    <a:pt x="2264537" y="1342910"/>
                  </a:lnTo>
                  <a:lnTo>
                    <a:pt x="2220467" y="1356652"/>
                  </a:lnTo>
                  <a:lnTo>
                    <a:pt x="2173097" y="1361440"/>
                  </a:lnTo>
                  <a:lnTo>
                    <a:pt x="234823" y="1361440"/>
                  </a:lnTo>
                  <a:lnTo>
                    <a:pt x="187451" y="1356652"/>
                  </a:lnTo>
                  <a:lnTo>
                    <a:pt x="143382" y="1342910"/>
                  </a:lnTo>
                  <a:lnTo>
                    <a:pt x="103505" y="1321181"/>
                  </a:lnTo>
                  <a:lnTo>
                    <a:pt x="68834" y="1292390"/>
                  </a:lnTo>
                  <a:lnTo>
                    <a:pt x="40131" y="1257515"/>
                  </a:lnTo>
                  <a:lnTo>
                    <a:pt x="18415" y="1217472"/>
                  </a:lnTo>
                  <a:lnTo>
                    <a:pt x="4825" y="1173238"/>
                  </a:lnTo>
                  <a:lnTo>
                    <a:pt x="0" y="1125740"/>
                  </a:lnTo>
                  <a:lnTo>
                    <a:pt x="0" y="235712"/>
                  </a:lnTo>
                  <a:close/>
                </a:path>
              </a:pathLst>
            </a:custGeom>
            <a:ln w="634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86560" y="5326062"/>
            <a:ext cx="207645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8305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575757"/>
                </a:solidFill>
                <a:latin typeface="Arial"/>
                <a:cs typeface="Arial"/>
              </a:rPr>
              <a:t>filename</a:t>
            </a:r>
            <a:r>
              <a:rPr sz="1200" b="1" spc="25" dirty="0">
                <a:solidFill>
                  <a:srgbClr val="575757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575757"/>
                </a:solidFill>
                <a:latin typeface="Arial"/>
                <a:cs typeface="Arial"/>
              </a:rPr>
              <a:t>(required) </a:t>
            </a:r>
            <a:r>
              <a:rPr sz="1200" b="1" spc="10" dirty="0">
                <a:solidFill>
                  <a:srgbClr val="575757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Content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(optional) 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il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e_pe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35" dirty="0">
                <a:solidFill>
                  <a:srgbClr val="575757"/>
                </a:solidFill>
                <a:latin typeface="Arial MT"/>
                <a:cs typeface="Arial MT"/>
              </a:rPr>
              <a:t>ss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6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(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op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ional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)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directory_permission</a:t>
            </a:r>
            <a:r>
              <a:rPr sz="1200" spc="2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(optional) </a:t>
            </a:r>
            <a:r>
              <a:rPr sz="1200" spc="-31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sensitive_content</a:t>
            </a: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(optional) 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 content_base64</a:t>
            </a:r>
            <a:r>
              <a:rPr sz="1200" spc="1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(optional)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6400" y="2214879"/>
            <a:ext cx="1137920" cy="548640"/>
          </a:xfrm>
          <a:custGeom>
            <a:avLst/>
            <a:gdLst/>
            <a:ahLst/>
            <a:cxnLst/>
            <a:rect l="l" t="t" r="r" b="b"/>
            <a:pathLst>
              <a:path w="1137920" h="548639">
                <a:moveTo>
                  <a:pt x="1041400" y="0"/>
                </a:moveTo>
                <a:lnTo>
                  <a:pt x="96342" y="0"/>
                </a:lnTo>
                <a:lnTo>
                  <a:pt x="58851" y="7493"/>
                </a:lnTo>
                <a:lnTo>
                  <a:pt x="28219" y="27812"/>
                </a:lnTo>
                <a:lnTo>
                  <a:pt x="7569" y="57912"/>
                </a:lnTo>
                <a:lnTo>
                  <a:pt x="0" y="94869"/>
                </a:lnTo>
                <a:lnTo>
                  <a:pt x="0" y="453263"/>
                </a:lnTo>
                <a:lnTo>
                  <a:pt x="7569" y="490220"/>
                </a:lnTo>
                <a:lnTo>
                  <a:pt x="28219" y="520319"/>
                </a:lnTo>
                <a:lnTo>
                  <a:pt x="58851" y="540639"/>
                </a:lnTo>
                <a:lnTo>
                  <a:pt x="96342" y="548132"/>
                </a:lnTo>
                <a:lnTo>
                  <a:pt x="1041400" y="548132"/>
                </a:lnTo>
                <a:lnTo>
                  <a:pt x="1078992" y="540639"/>
                </a:lnTo>
                <a:lnTo>
                  <a:pt x="1109599" y="520319"/>
                </a:lnTo>
                <a:lnTo>
                  <a:pt x="1130173" y="490220"/>
                </a:lnTo>
                <a:lnTo>
                  <a:pt x="1137793" y="453263"/>
                </a:lnTo>
                <a:lnTo>
                  <a:pt x="1137793" y="94869"/>
                </a:lnTo>
                <a:lnTo>
                  <a:pt x="1130173" y="57912"/>
                </a:lnTo>
                <a:lnTo>
                  <a:pt x="1109599" y="27812"/>
                </a:lnTo>
                <a:lnTo>
                  <a:pt x="1078992" y="7493"/>
                </a:lnTo>
                <a:lnTo>
                  <a:pt x="10414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5482" y="2372995"/>
            <a:ext cx="553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4479" y="2765425"/>
            <a:ext cx="1960880" cy="2466975"/>
            <a:chOff x="284479" y="2765425"/>
            <a:chExt cx="1960880" cy="2466975"/>
          </a:xfrm>
        </p:grpSpPr>
        <p:sp>
          <p:nvSpPr>
            <p:cNvPr id="25" name="object 25"/>
            <p:cNvSpPr/>
            <p:nvPr/>
          </p:nvSpPr>
          <p:spPr>
            <a:xfrm>
              <a:off x="980439" y="2768600"/>
              <a:ext cx="0" cy="1300480"/>
            </a:xfrm>
            <a:custGeom>
              <a:avLst/>
              <a:gdLst/>
              <a:ahLst/>
              <a:cxnLst/>
              <a:rect l="l" t="t" r="r" b="b"/>
              <a:pathLst>
                <a:path h="1300479">
                  <a:moveTo>
                    <a:pt x="0" y="0"/>
                  </a:moveTo>
                  <a:lnTo>
                    <a:pt x="0" y="1300099"/>
                  </a:lnTo>
                </a:path>
              </a:pathLst>
            </a:custGeom>
            <a:ln w="635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79" y="3474719"/>
              <a:ext cx="1960880" cy="17576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6079" y="4064000"/>
              <a:ext cx="1178560" cy="406400"/>
            </a:xfrm>
            <a:custGeom>
              <a:avLst/>
              <a:gdLst/>
              <a:ahLst/>
              <a:cxnLst/>
              <a:rect l="l" t="t" r="r" b="b"/>
              <a:pathLst>
                <a:path w="1178560" h="406400">
                  <a:moveTo>
                    <a:pt x="1108075" y="0"/>
                  </a:moveTo>
                  <a:lnTo>
                    <a:pt x="70472" y="0"/>
                  </a:lnTo>
                  <a:lnTo>
                    <a:pt x="43040" y="5461"/>
                  </a:lnTo>
                  <a:lnTo>
                    <a:pt x="20637" y="20574"/>
                  </a:lnTo>
                  <a:lnTo>
                    <a:pt x="5537" y="42925"/>
                  </a:lnTo>
                  <a:lnTo>
                    <a:pt x="0" y="70357"/>
                  </a:lnTo>
                  <a:lnTo>
                    <a:pt x="0" y="335661"/>
                  </a:lnTo>
                  <a:lnTo>
                    <a:pt x="5537" y="363093"/>
                  </a:lnTo>
                  <a:lnTo>
                    <a:pt x="20637" y="385444"/>
                  </a:lnTo>
                  <a:lnTo>
                    <a:pt x="43040" y="400557"/>
                  </a:lnTo>
                  <a:lnTo>
                    <a:pt x="70472" y="406019"/>
                  </a:lnTo>
                  <a:lnTo>
                    <a:pt x="1108075" y="406019"/>
                  </a:lnTo>
                  <a:lnTo>
                    <a:pt x="1135507" y="400557"/>
                  </a:lnTo>
                  <a:lnTo>
                    <a:pt x="1157858" y="385444"/>
                  </a:lnTo>
                  <a:lnTo>
                    <a:pt x="1172972" y="363093"/>
                  </a:lnTo>
                  <a:lnTo>
                    <a:pt x="1178560" y="335661"/>
                  </a:lnTo>
                  <a:lnTo>
                    <a:pt x="1178560" y="70357"/>
                  </a:lnTo>
                  <a:lnTo>
                    <a:pt x="1172972" y="42925"/>
                  </a:lnTo>
                  <a:lnTo>
                    <a:pt x="1157858" y="20574"/>
                  </a:lnTo>
                  <a:lnTo>
                    <a:pt x="1135507" y="5461"/>
                  </a:lnTo>
                  <a:lnTo>
                    <a:pt x="1108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1159" y="4069080"/>
              <a:ext cx="1178560" cy="406400"/>
            </a:xfrm>
            <a:custGeom>
              <a:avLst/>
              <a:gdLst/>
              <a:ahLst/>
              <a:cxnLst/>
              <a:rect l="l" t="t" r="r" b="b"/>
              <a:pathLst>
                <a:path w="1178560" h="406400">
                  <a:moveTo>
                    <a:pt x="0" y="70358"/>
                  </a:moveTo>
                  <a:lnTo>
                    <a:pt x="5537" y="42926"/>
                  </a:lnTo>
                  <a:lnTo>
                    <a:pt x="20637" y="20574"/>
                  </a:lnTo>
                  <a:lnTo>
                    <a:pt x="43040" y="5461"/>
                  </a:lnTo>
                  <a:lnTo>
                    <a:pt x="70472" y="0"/>
                  </a:lnTo>
                  <a:lnTo>
                    <a:pt x="1108075" y="0"/>
                  </a:lnTo>
                  <a:lnTo>
                    <a:pt x="1135507" y="5461"/>
                  </a:lnTo>
                  <a:lnTo>
                    <a:pt x="1157859" y="20574"/>
                  </a:lnTo>
                  <a:lnTo>
                    <a:pt x="1172972" y="42926"/>
                  </a:lnTo>
                  <a:lnTo>
                    <a:pt x="1178560" y="70358"/>
                  </a:lnTo>
                  <a:lnTo>
                    <a:pt x="1178560" y="335661"/>
                  </a:lnTo>
                  <a:lnTo>
                    <a:pt x="1172972" y="363093"/>
                  </a:lnTo>
                  <a:lnTo>
                    <a:pt x="1157859" y="385445"/>
                  </a:lnTo>
                  <a:lnTo>
                    <a:pt x="1135507" y="400558"/>
                  </a:lnTo>
                  <a:lnTo>
                    <a:pt x="1108075" y="406019"/>
                  </a:lnTo>
                  <a:lnTo>
                    <a:pt x="70472" y="406019"/>
                  </a:lnTo>
                  <a:lnTo>
                    <a:pt x="43040" y="400558"/>
                  </a:lnTo>
                  <a:lnTo>
                    <a:pt x="20637" y="385445"/>
                  </a:lnTo>
                  <a:lnTo>
                    <a:pt x="5537" y="363093"/>
                  </a:lnTo>
                  <a:lnTo>
                    <a:pt x="0" y="335661"/>
                  </a:lnTo>
                  <a:lnTo>
                    <a:pt x="0" y="70358"/>
                  </a:lnTo>
                  <a:close/>
                </a:path>
              </a:pathLst>
            </a:custGeom>
            <a:ln w="6349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18477" y="4070667"/>
            <a:ext cx="8934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5080" indent="-407034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35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ou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40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e_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-45" dirty="0">
                <a:solidFill>
                  <a:srgbClr val="575757"/>
                </a:solidFill>
                <a:latin typeface="Arial MT"/>
                <a:cs typeface="Arial MT"/>
              </a:rPr>
              <a:t>y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p  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4479" y="4475479"/>
            <a:ext cx="1960880" cy="2311400"/>
            <a:chOff x="284479" y="4475479"/>
            <a:chExt cx="1960880" cy="2311400"/>
          </a:xfrm>
        </p:grpSpPr>
        <p:sp>
          <p:nvSpPr>
            <p:cNvPr id="31" name="object 31"/>
            <p:cNvSpPr/>
            <p:nvPr/>
          </p:nvSpPr>
          <p:spPr>
            <a:xfrm>
              <a:off x="980439" y="4475479"/>
              <a:ext cx="0" cy="1148080"/>
            </a:xfrm>
            <a:custGeom>
              <a:avLst/>
              <a:gdLst/>
              <a:ahLst/>
              <a:cxnLst/>
              <a:rect l="l" t="t" r="r" b="b"/>
              <a:pathLst>
                <a:path h="1148079">
                  <a:moveTo>
                    <a:pt x="0" y="0"/>
                  </a:moveTo>
                  <a:lnTo>
                    <a:pt x="0" y="1147953"/>
                  </a:lnTo>
                </a:path>
              </a:pathLst>
            </a:custGeom>
            <a:ln w="635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479" y="5039359"/>
              <a:ext cx="1960880" cy="174751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6079" y="5618479"/>
              <a:ext cx="1178560" cy="406400"/>
            </a:xfrm>
            <a:custGeom>
              <a:avLst/>
              <a:gdLst/>
              <a:ahLst/>
              <a:cxnLst/>
              <a:rect l="l" t="t" r="r" b="b"/>
              <a:pathLst>
                <a:path w="1178560" h="406400">
                  <a:moveTo>
                    <a:pt x="1108329" y="0"/>
                  </a:moveTo>
                  <a:lnTo>
                    <a:pt x="70218" y="0"/>
                  </a:lnTo>
                  <a:lnTo>
                    <a:pt x="42875" y="5524"/>
                  </a:lnTo>
                  <a:lnTo>
                    <a:pt x="20561" y="20574"/>
                  </a:lnTo>
                  <a:lnTo>
                    <a:pt x="5511" y="42913"/>
                  </a:lnTo>
                  <a:lnTo>
                    <a:pt x="0" y="70294"/>
                  </a:lnTo>
                  <a:lnTo>
                    <a:pt x="0" y="336105"/>
                  </a:lnTo>
                  <a:lnTo>
                    <a:pt x="5511" y="363486"/>
                  </a:lnTo>
                  <a:lnTo>
                    <a:pt x="20561" y="385826"/>
                  </a:lnTo>
                  <a:lnTo>
                    <a:pt x="42875" y="400875"/>
                  </a:lnTo>
                  <a:lnTo>
                    <a:pt x="70218" y="406400"/>
                  </a:lnTo>
                  <a:lnTo>
                    <a:pt x="1108329" y="406400"/>
                  </a:lnTo>
                  <a:lnTo>
                    <a:pt x="1135633" y="400875"/>
                  </a:lnTo>
                  <a:lnTo>
                    <a:pt x="1157986" y="385826"/>
                  </a:lnTo>
                  <a:lnTo>
                    <a:pt x="1173099" y="363486"/>
                  </a:lnTo>
                  <a:lnTo>
                    <a:pt x="1178560" y="336105"/>
                  </a:lnTo>
                  <a:lnTo>
                    <a:pt x="1178560" y="70294"/>
                  </a:lnTo>
                  <a:lnTo>
                    <a:pt x="1173099" y="42913"/>
                  </a:lnTo>
                  <a:lnTo>
                    <a:pt x="1157986" y="20574"/>
                  </a:lnTo>
                  <a:lnTo>
                    <a:pt x="1135633" y="5524"/>
                  </a:lnTo>
                  <a:lnTo>
                    <a:pt x="1108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1159" y="5623559"/>
              <a:ext cx="1178560" cy="406400"/>
            </a:xfrm>
            <a:custGeom>
              <a:avLst/>
              <a:gdLst/>
              <a:ahLst/>
              <a:cxnLst/>
              <a:rect l="l" t="t" r="r" b="b"/>
              <a:pathLst>
                <a:path w="1178560" h="406400">
                  <a:moveTo>
                    <a:pt x="0" y="70294"/>
                  </a:moveTo>
                  <a:lnTo>
                    <a:pt x="5511" y="42913"/>
                  </a:lnTo>
                  <a:lnTo>
                    <a:pt x="20561" y="20573"/>
                  </a:lnTo>
                  <a:lnTo>
                    <a:pt x="42875" y="5524"/>
                  </a:lnTo>
                  <a:lnTo>
                    <a:pt x="70218" y="0"/>
                  </a:lnTo>
                  <a:lnTo>
                    <a:pt x="1108329" y="0"/>
                  </a:lnTo>
                  <a:lnTo>
                    <a:pt x="1135634" y="5524"/>
                  </a:lnTo>
                  <a:lnTo>
                    <a:pt x="1157986" y="20573"/>
                  </a:lnTo>
                  <a:lnTo>
                    <a:pt x="1173099" y="42913"/>
                  </a:lnTo>
                  <a:lnTo>
                    <a:pt x="1178560" y="70294"/>
                  </a:lnTo>
                  <a:lnTo>
                    <a:pt x="1178560" y="336105"/>
                  </a:lnTo>
                  <a:lnTo>
                    <a:pt x="1173099" y="363486"/>
                  </a:lnTo>
                  <a:lnTo>
                    <a:pt x="1157986" y="385825"/>
                  </a:lnTo>
                  <a:lnTo>
                    <a:pt x="1135634" y="400875"/>
                  </a:lnTo>
                  <a:lnTo>
                    <a:pt x="1108329" y="406399"/>
                  </a:lnTo>
                  <a:lnTo>
                    <a:pt x="70218" y="406399"/>
                  </a:lnTo>
                  <a:lnTo>
                    <a:pt x="42875" y="400875"/>
                  </a:lnTo>
                  <a:lnTo>
                    <a:pt x="20561" y="385825"/>
                  </a:lnTo>
                  <a:lnTo>
                    <a:pt x="5511" y="363486"/>
                  </a:lnTo>
                  <a:lnTo>
                    <a:pt x="0" y="336105"/>
                  </a:lnTo>
                  <a:lnTo>
                    <a:pt x="0" y="70294"/>
                  </a:lnTo>
                  <a:close/>
                </a:path>
              </a:pathLst>
            </a:custGeom>
            <a:ln w="6348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0232" y="5722620"/>
            <a:ext cx="7429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35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A413841B-7CC2-0891-D491-77270C6021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96240" y="406400"/>
            <a:ext cx="11389360" cy="6045200"/>
            <a:chOff x="396240" y="406400"/>
            <a:chExt cx="11389360" cy="604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79" y="1219200"/>
              <a:ext cx="9682480" cy="4409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406400"/>
              <a:ext cx="11389360" cy="6045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457200"/>
              <a:ext cx="11277600" cy="5943600"/>
            </a:xfrm>
            <a:custGeom>
              <a:avLst/>
              <a:gdLst/>
              <a:ahLst/>
              <a:cxnLst/>
              <a:rect l="l" t="t" r="r" b="b"/>
              <a:pathLst>
                <a:path w="11277600" h="5943600">
                  <a:moveTo>
                    <a:pt x="11277092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11277092" y="5943600"/>
                  </a:lnTo>
                  <a:lnTo>
                    <a:pt x="11277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4840" y="624840"/>
              <a:ext cx="10952480" cy="5618480"/>
            </a:xfrm>
            <a:custGeom>
              <a:avLst/>
              <a:gdLst/>
              <a:ahLst/>
              <a:cxnLst/>
              <a:rect l="l" t="t" r="r" b="b"/>
              <a:pathLst>
                <a:path w="10952480" h="5618480">
                  <a:moveTo>
                    <a:pt x="0" y="5618226"/>
                  </a:moveTo>
                  <a:lnTo>
                    <a:pt x="10951972" y="5618226"/>
                  </a:lnTo>
                  <a:lnTo>
                    <a:pt x="10951972" y="0"/>
                  </a:lnTo>
                  <a:lnTo>
                    <a:pt x="0" y="0"/>
                  </a:lnTo>
                  <a:lnTo>
                    <a:pt x="0" y="5618226"/>
                  </a:lnTo>
                  <a:close/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68779" y="3821810"/>
            <a:ext cx="8874760" cy="1177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510"/>
              </a:lnSpc>
              <a:spcBef>
                <a:spcPts val="135"/>
              </a:spcBef>
            </a:pPr>
            <a:r>
              <a:rPr sz="4050" spc="70" dirty="0">
                <a:solidFill>
                  <a:srgbClr val="242424"/>
                </a:solidFill>
                <a:latin typeface="Trebuchet MS"/>
                <a:cs typeface="Trebuchet MS"/>
              </a:rPr>
              <a:t>D</a:t>
            </a:r>
            <a:r>
              <a:rPr sz="4050" spc="60" dirty="0">
                <a:solidFill>
                  <a:srgbClr val="242424"/>
                </a:solidFill>
                <a:latin typeface="Trebuchet MS"/>
                <a:cs typeface="Trebuchet MS"/>
              </a:rPr>
              <a:t>É</a:t>
            </a:r>
            <a:r>
              <a:rPr sz="4050" spc="50" dirty="0">
                <a:solidFill>
                  <a:srgbClr val="242424"/>
                </a:solidFill>
                <a:latin typeface="Trebuchet MS"/>
                <a:cs typeface="Trebuchet MS"/>
              </a:rPr>
              <a:t>P</a:t>
            </a:r>
            <a:r>
              <a:rPr sz="4050" spc="100" dirty="0">
                <a:solidFill>
                  <a:srgbClr val="242424"/>
                </a:solidFill>
                <a:latin typeface="Trebuchet MS"/>
                <a:cs typeface="Trebuchet MS"/>
              </a:rPr>
              <a:t>L</a:t>
            </a:r>
            <a:r>
              <a:rPr sz="4050" spc="65" dirty="0">
                <a:solidFill>
                  <a:srgbClr val="242424"/>
                </a:solidFill>
                <a:latin typeface="Trebuchet MS"/>
                <a:cs typeface="Trebuchet MS"/>
              </a:rPr>
              <a:t>O</a:t>
            </a:r>
            <a:r>
              <a:rPr sz="4050" spc="85" dirty="0">
                <a:solidFill>
                  <a:srgbClr val="242424"/>
                </a:solidFill>
                <a:latin typeface="Trebuchet MS"/>
                <a:cs typeface="Trebuchet MS"/>
              </a:rPr>
              <a:t>Y</a:t>
            </a:r>
            <a:r>
              <a:rPr sz="4050" spc="60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050" spc="80" dirty="0">
                <a:solidFill>
                  <a:srgbClr val="242424"/>
                </a:solidFill>
                <a:latin typeface="Trebuchet MS"/>
                <a:cs typeface="Trebuchet MS"/>
              </a:rPr>
              <a:t>Z</a:t>
            </a:r>
            <a:r>
              <a:rPr sz="4050" spc="95" dirty="0">
                <a:solidFill>
                  <a:srgbClr val="242424"/>
                </a:solidFill>
                <a:latin typeface="Trebuchet MS"/>
                <a:cs typeface="Trebuchet MS"/>
              </a:rPr>
              <a:t>V</a:t>
            </a:r>
            <a:r>
              <a:rPr sz="4050" spc="65" dirty="0">
                <a:solidFill>
                  <a:srgbClr val="242424"/>
                </a:solidFill>
                <a:latin typeface="Trebuchet MS"/>
                <a:cs typeface="Trebuchet MS"/>
              </a:rPr>
              <a:t>O</a:t>
            </a:r>
            <a:r>
              <a:rPr sz="4050" spc="15" dirty="0">
                <a:solidFill>
                  <a:srgbClr val="242424"/>
                </a:solidFill>
                <a:latin typeface="Trebuchet MS"/>
                <a:cs typeface="Trebuchet MS"/>
              </a:rPr>
              <a:t>S</a:t>
            </a:r>
            <a:r>
              <a:rPr sz="4050" spc="31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050" spc="-185" dirty="0">
                <a:solidFill>
                  <a:srgbClr val="242424"/>
                </a:solidFill>
                <a:latin typeface="Trebuchet MS"/>
                <a:cs typeface="Trebuchet MS"/>
              </a:rPr>
              <a:t>P</a:t>
            </a:r>
            <a:r>
              <a:rPr sz="4050" spc="-114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050" spc="-175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050" spc="-165" dirty="0">
                <a:solidFill>
                  <a:srgbClr val="242424"/>
                </a:solidFill>
                <a:latin typeface="Trebuchet MS"/>
                <a:cs typeface="Trebuchet MS"/>
              </a:rPr>
              <a:t>MI</a:t>
            </a:r>
            <a:r>
              <a:rPr sz="4050" spc="-175" dirty="0">
                <a:solidFill>
                  <a:srgbClr val="242424"/>
                </a:solidFill>
                <a:latin typeface="Trebuchet MS"/>
                <a:cs typeface="Trebuchet MS"/>
              </a:rPr>
              <a:t>È</a:t>
            </a:r>
            <a:r>
              <a:rPr sz="4050" spc="-114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050" spc="-175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050" spc="15" dirty="0">
                <a:solidFill>
                  <a:srgbClr val="242424"/>
                </a:solidFill>
                <a:latin typeface="Trebuchet MS"/>
                <a:cs typeface="Trebuchet MS"/>
              </a:rPr>
              <a:t>S</a:t>
            </a:r>
            <a:r>
              <a:rPr sz="4050" spc="-46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050" spc="40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050" spc="-15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050" spc="45" dirty="0">
                <a:solidFill>
                  <a:srgbClr val="242424"/>
                </a:solidFill>
                <a:latin typeface="Trebuchet MS"/>
                <a:cs typeface="Trebuchet MS"/>
              </a:rPr>
              <a:t>SS</a:t>
            </a:r>
            <a:r>
              <a:rPr sz="4050" spc="-15" dirty="0">
                <a:solidFill>
                  <a:srgbClr val="242424"/>
                </a:solidFill>
                <a:latin typeface="Trebuchet MS"/>
                <a:cs typeface="Trebuchet MS"/>
              </a:rPr>
              <a:t>O</a:t>
            </a:r>
            <a:r>
              <a:rPr sz="4050" spc="15" dirty="0">
                <a:solidFill>
                  <a:srgbClr val="242424"/>
                </a:solidFill>
                <a:latin typeface="Trebuchet MS"/>
                <a:cs typeface="Trebuchet MS"/>
              </a:rPr>
              <a:t>U</a:t>
            </a:r>
            <a:r>
              <a:rPr sz="4050" spc="30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050" spc="55" dirty="0">
                <a:solidFill>
                  <a:srgbClr val="242424"/>
                </a:solidFill>
                <a:latin typeface="Trebuchet MS"/>
                <a:cs typeface="Trebuchet MS"/>
              </a:rPr>
              <a:t>C</a:t>
            </a:r>
            <a:r>
              <a:rPr sz="4050" spc="-15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050" spc="15" dirty="0">
                <a:solidFill>
                  <a:srgbClr val="242424"/>
                </a:solidFill>
                <a:latin typeface="Trebuchet MS"/>
                <a:cs typeface="Trebuchet MS"/>
              </a:rPr>
              <a:t>S</a:t>
            </a:r>
            <a:endParaRPr sz="4050">
              <a:latin typeface="Trebuchet MS"/>
              <a:cs typeface="Trebuchet MS"/>
            </a:endParaRPr>
          </a:p>
          <a:p>
            <a:pPr marR="885825" algn="ctr">
              <a:lnSpc>
                <a:spcPts val="4510"/>
              </a:lnSpc>
            </a:pPr>
            <a:r>
              <a:rPr sz="4050" spc="204" dirty="0">
                <a:solidFill>
                  <a:srgbClr val="242424"/>
                </a:solidFill>
                <a:latin typeface="Trebuchet MS"/>
                <a:cs typeface="Trebuchet MS"/>
              </a:rPr>
              <a:t>:COMMANDES</a:t>
            </a:r>
            <a:r>
              <a:rPr sz="4050" spc="-6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050" spc="85" dirty="0">
                <a:solidFill>
                  <a:srgbClr val="242424"/>
                </a:solidFill>
                <a:latin typeface="Trebuchet MS"/>
                <a:cs typeface="Trebuchet MS"/>
              </a:rPr>
              <a:t>DE</a:t>
            </a:r>
            <a:r>
              <a:rPr sz="4050" spc="-7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050" spc="25" dirty="0">
                <a:solidFill>
                  <a:srgbClr val="242424"/>
                </a:solidFill>
                <a:latin typeface="Trebuchet MS"/>
                <a:cs typeface="Trebuchet MS"/>
              </a:rPr>
              <a:t>BASE</a:t>
            </a:r>
            <a:endParaRPr sz="40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8479" y="447040"/>
            <a:ext cx="6045200" cy="3159760"/>
            <a:chOff x="3078479" y="447040"/>
            <a:chExt cx="6045200" cy="3159760"/>
          </a:xfrm>
        </p:grpSpPr>
        <p:sp>
          <p:nvSpPr>
            <p:cNvPr id="10" name="object 10"/>
            <p:cNvSpPr/>
            <p:nvPr/>
          </p:nvSpPr>
          <p:spPr>
            <a:xfrm>
              <a:off x="5140959" y="447040"/>
              <a:ext cx="1910080" cy="731520"/>
            </a:xfrm>
            <a:custGeom>
              <a:avLst/>
              <a:gdLst/>
              <a:ahLst/>
              <a:cxnLst/>
              <a:rect l="l" t="t" r="r" b="b"/>
              <a:pathLst>
                <a:path w="1910079" h="731519">
                  <a:moveTo>
                    <a:pt x="1910080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10080" y="731520"/>
                  </a:lnTo>
                  <a:lnTo>
                    <a:pt x="1910080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7800" y="452120"/>
              <a:ext cx="1686560" cy="650240"/>
            </a:xfrm>
            <a:custGeom>
              <a:avLst/>
              <a:gdLst/>
              <a:ahLst/>
              <a:cxnLst/>
              <a:rect l="l" t="t" r="r" b="b"/>
              <a:pathLst>
                <a:path w="1686559" h="650240">
                  <a:moveTo>
                    <a:pt x="0" y="0"/>
                  </a:moveTo>
                  <a:lnTo>
                    <a:pt x="0" y="643889"/>
                  </a:lnTo>
                </a:path>
                <a:path w="1686559" h="650240">
                  <a:moveTo>
                    <a:pt x="1686559" y="0"/>
                  </a:moveTo>
                  <a:lnTo>
                    <a:pt x="1686559" y="643889"/>
                  </a:lnTo>
                </a:path>
                <a:path w="1686559" h="650240">
                  <a:moveTo>
                    <a:pt x="0" y="649985"/>
                  </a:moveTo>
                  <a:lnTo>
                    <a:pt x="1686559" y="64998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79" y="1391920"/>
              <a:ext cx="6045200" cy="2214879"/>
            </a:xfrm>
            <a:prstGeom prst="rect">
              <a:avLst/>
            </a:prstGeom>
          </p:spPr>
        </p:pic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ED2A4BD-F8C4-92EE-7E7C-2DC6975C3E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89914"/>
            <a:ext cx="6260465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75"/>
              </a:lnSpc>
              <a:spcBef>
                <a:spcPts val="95"/>
              </a:spcBef>
            </a:pP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DEPLOYEZ</a:t>
            </a:r>
            <a:r>
              <a:rPr sz="305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Calibri Light"/>
                <a:cs typeface="Calibri Light"/>
              </a:rPr>
              <a:t>VOS</a:t>
            </a:r>
            <a:r>
              <a:rPr sz="3050" spc="-2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Calibri Light"/>
                <a:cs typeface="Calibri Light"/>
              </a:rPr>
              <a:t>PREMIERES</a:t>
            </a:r>
            <a:r>
              <a:rPr sz="305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RESSOURCES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endParaRPr sz="3050" dirty="0">
              <a:latin typeface="Calibri Light"/>
              <a:cs typeface="Calibri Light"/>
            </a:endParaRPr>
          </a:p>
          <a:p>
            <a:pPr marL="12700">
              <a:lnSpc>
                <a:spcPts val="3275"/>
              </a:lnSpc>
            </a:pPr>
            <a:r>
              <a:rPr sz="3050" spc="3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Calibri Light"/>
                <a:cs typeface="Calibri Light"/>
              </a:rPr>
              <a:t>(l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1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050" spc="-2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050" spc="-9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6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050" spc="-7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r)</a:t>
            </a:r>
            <a:endParaRPr sz="305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465" y="1944790"/>
            <a:ext cx="10009094" cy="484208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2EE517-282D-9B60-DD35-A4082E5FC7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89914"/>
            <a:ext cx="6259830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75"/>
              </a:lnSpc>
              <a:spcBef>
                <a:spcPts val="95"/>
              </a:spcBef>
            </a:pP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DEPLOYEZ</a:t>
            </a:r>
            <a:r>
              <a:rPr sz="305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Calibri Light"/>
                <a:cs typeface="Calibri Light"/>
              </a:rPr>
              <a:t>VOS</a:t>
            </a:r>
            <a:r>
              <a:rPr sz="3050" spc="-2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Calibri Light"/>
                <a:cs typeface="Calibri Light"/>
              </a:rPr>
              <a:t>PREMIERES</a:t>
            </a:r>
            <a:r>
              <a:rPr sz="305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RESSOURCES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endParaRPr sz="3050">
              <a:latin typeface="Calibri Light"/>
              <a:cs typeface="Calibri Light"/>
            </a:endParaRPr>
          </a:p>
          <a:p>
            <a:pPr marL="12700">
              <a:lnSpc>
                <a:spcPts val="3275"/>
              </a:lnSpc>
            </a:pPr>
            <a:r>
              <a:rPr sz="3050" spc="3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Calibri Light"/>
                <a:cs typeface="Calibri Light"/>
              </a:rPr>
              <a:t>(l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1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050" spc="-2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050" spc="-9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6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050" spc="-7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r)</a:t>
            </a:r>
            <a:endParaRPr sz="30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31871" y="619759"/>
            <a:ext cx="8743315" cy="6116320"/>
            <a:chOff x="1731871" y="619759"/>
            <a:chExt cx="8743315" cy="6116320"/>
          </a:xfrm>
        </p:grpSpPr>
        <p:sp>
          <p:nvSpPr>
            <p:cNvPr id="4" name="object 4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1871" y="1927647"/>
              <a:ext cx="8743088" cy="480842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2DD6AF4-B82D-013C-959B-A1FEF2C208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89914"/>
            <a:ext cx="6259830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75"/>
              </a:lnSpc>
              <a:spcBef>
                <a:spcPts val="95"/>
              </a:spcBef>
            </a:pP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DEPLOYEZ</a:t>
            </a:r>
            <a:r>
              <a:rPr sz="305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Calibri Light"/>
                <a:cs typeface="Calibri Light"/>
              </a:rPr>
              <a:t>VOS</a:t>
            </a:r>
            <a:r>
              <a:rPr sz="3050" spc="-2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Calibri Light"/>
                <a:cs typeface="Calibri Light"/>
              </a:rPr>
              <a:t>PREMIERES</a:t>
            </a:r>
            <a:r>
              <a:rPr sz="305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RESSOURCES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endParaRPr sz="3050">
              <a:latin typeface="Calibri Light"/>
              <a:cs typeface="Calibri Light"/>
            </a:endParaRPr>
          </a:p>
          <a:p>
            <a:pPr marL="12700">
              <a:lnSpc>
                <a:spcPts val="3275"/>
              </a:lnSpc>
            </a:pPr>
            <a:r>
              <a:rPr sz="3050" spc="3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Calibri Light"/>
                <a:cs typeface="Calibri Light"/>
              </a:rPr>
              <a:t>(l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1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050" spc="-2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050" spc="-9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6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050" spc="-7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r)</a:t>
            </a:r>
            <a:endParaRPr sz="305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1039" y="1973277"/>
            <a:ext cx="8411360" cy="463072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B2890B-098C-F0D8-5B44-19D036FFDF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2E5496"/>
                </a:solidFill>
              </a:rPr>
              <a:t>P</a:t>
            </a:r>
            <a:r>
              <a:rPr spc="25" dirty="0">
                <a:solidFill>
                  <a:srgbClr val="2E5496"/>
                </a:solidFill>
              </a:rPr>
              <a:t>r</a:t>
            </a:r>
            <a:r>
              <a:rPr spc="-40" dirty="0">
                <a:solidFill>
                  <a:srgbClr val="2E5496"/>
                </a:solidFill>
              </a:rPr>
              <a:t>é</a:t>
            </a:r>
            <a:r>
              <a:rPr dirty="0">
                <a:solidFill>
                  <a:srgbClr val="2E5496"/>
                </a:solidFill>
              </a:rPr>
              <a:t>s</a:t>
            </a:r>
            <a:r>
              <a:rPr spc="-40" dirty="0">
                <a:solidFill>
                  <a:srgbClr val="2E5496"/>
                </a:solidFill>
              </a:rPr>
              <a:t>e</a:t>
            </a:r>
            <a:r>
              <a:rPr spc="-35" dirty="0">
                <a:solidFill>
                  <a:srgbClr val="2E5496"/>
                </a:solidFill>
              </a:rPr>
              <a:t>n</a:t>
            </a:r>
            <a:r>
              <a:rPr spc="-5" dirty="0">
                <a:solidFill>
                  <a:srgbClr val="2E5496"/>
                </a:solidFill>
              </a:rPr>
              <a:t>t</a:t>
            </a:r>
            <a:r>
              <a:rPr spc="5" dirty="0">
                <a:solidFill>
                  <a:srgbClr val="2E5496"/>
                </a:solidFill>
              </a:rPr>
              <a:t>a</a:t>
            </a:r>
            <a:r>
              <a:rPr spc="-5" dirty="0">
                <a:solidFill>
                  <a:srgbClr val="2E5496"/>
                </a:solidFill>
              </a:rPr>
              <a:t>t</a:t>
            </a:r>
            <a:r>
              <a:rPr spc="20" dirty="0">
                <a:solidFill>
                  <a:srgbClr val="2E5496"/>
                </a:solidFill>
              </a:rPr>
              <a:t>i</a:t>
            </a:r>
            <a:r>
              <a:rPr spc="-40" dirty="0">
                <a:solidFill>
                  <a:srgbClr val="2E5496"/>
                </a:solidFill>
              </a:rPr>
              <a:t>o</a:t>
            </a:r>
            <a:r>
              <a:rPr spc="-5" dirty="0">
                <a:solidFill>
                  <a:srgbClr val="2E5496"/>
                </a:solidFill>
              </a:rPr>
              <a:t>n</a:t>
            </a:r>
            <a:r>
              <a:rPr spc="-310" dirty="0">
                <a:solidFill>
                  <a:srgbClr val="2E5496"/>
                </a:solidFill>
              </a:rPr>
              <a:t> </a:t>
            </a:r>
            <a:r>
              <a:rPr spc="-35" dirty="0">
                <a:solidFill>
                  <a:srgbClr val="2E5496"/>
                </a:solidFill>
              </a:rPr>
              <a:t>d</a:t>
            </a:r>
            <a:r>
              <a:rPr spc="-5" dirty="0">
                <a:solidFill>
                  <a:srgbClr val="2E5496"/>
                </a:solidFill>
              </a:rPr>
              <a:t>u</a:t>
            </a:r>
            <a:r>
              <a:rPr spc="10" dirty="0">
                <a:solidFill>
                  <a:srgbClr val="2E5496"/>
                </a:solidFill>
              </a:rPr>
              <a:t> </a:t>
            </a:r>
            <a:r>
              <a:rPr spc="-95" dirty="0">
                <a:solidFill>
                  <a:srgbClr val="2E5496"/>
                </a:solidFill>
              </a:rPr>
              <a:t>f</a:t>
            </a:r>
            <a:r>
              <a:rPr spc="-40" dirty="0">
                <a:solidFill>
                  <a:srgbClr val="2E5496"/>
                </a:solidFill>
              </a:rPr>
              <a:t>o</a:t>
            </a:r>
            <a:r>
              <a:rPr spc="30" dirty="0">
                <a:solidFill>
                  <a:srgbClr val="2E5496"/>
                </a:solidFill>
              </a:rPr>
              <a:t>r</a:t>
            </a:r>
            <a:r>
              <a:rPr spc="-40" dirty="0">
                <a:solidFill>
                  <a:srgbClr val="2E5496"/>
                </a:solidFill>
              </a:rPr>
              <a:t>m</a:t>
            </a:r>
            <a:r>
              <a:rPr spc="5" dirty="0">
                <a:solidFill>
                  <a:srgbClr val="2E5496"/>
                </a:solidFill>
              </a:rPr>
              <a:t>a</a:t>
            </a:r>
            <a:r>
              <a:rPr spc="-5" dirty="0">
                <a:solidFill>
                  <a:srgbClr val="2E5496"/>
                </a:solidFill>
              </a:rPr>
              <a:t>t</a:t>
            </a:r>
            <a:r>
              <a:rPr spc="-45" dirty="0">
                <a:solidFill>
                  <a:srgbClr val="2E5496"/>
                </a:solidFill>
              </a:rPr>
              <a:t>e</a:t>
            </a:r>
            <a:r>
              <a:rPr spc="-35" dirty="0">
                <a:solidFill>
                  <a:srgbClr val="2E5496"/>
                </a:solidFill>
              </a:rPr>
              <a:t>u</a:t>
            </a:r>
            <a:r>
              <a:rPr spc="-5" dirty="0">
                <a:solidFill>
                  <a:srgbClr val="2E5496"/>
                </a:solidFill>
              </a:rPr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5195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6910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4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0" dirty="0">
                <a:latin typeface="Calibri"/>
                <a:cs typeface="Calibri"/>
              </a:rPr>
              <a:t> 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7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ss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02DDF626-82C2-FD65-BDA8-5098026CF6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89914"/>
            <a:ext cx="6259830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75"/>
              </a:lnSpc>
              <a:spcBef>
                <a:spcPts val="95"/>
              </a:spcBef>
            </a:pP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DEPLOYEZ</a:t>
            </a:r>
            <a:r>
              <a:rPr sz="305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Calibri Light"/>
                <a:cs typeface="Calibri Light"/>
              </a:rPr>
              <a:t>VOS</a:t>
            </a:r>
            <a:r>
              <a:rPr sz="3050" spc="-2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Calibri Light"/>
                <a:cs typeface="Calibri Light"/>
              </a:rPr>
              <a:t>PREMIERES</a:t>
            </a:r>
            <a:r>
              <a:rPr sz="305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RESSOURCES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endParaRPr sz="3050">
              <a:latin typeface="Calibri Light"/>
              <a:cs typeface="Calibri Light"/>
            </a:endParaRPr>
          </a:p>
          <a:p>
            <a:pPr marL="12700">
              <a:lnSpc>
                <a:spcPts val="3275"/>
              </a:lnSpc>
            </a:pPr>
            <a:r>
              <a:rPr sz="3050" spc="3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Calibri Light"/>
                <a:cs typeface="Calibri Light"/>
              </a:rPr>
              <a:t>(l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1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050" spc="-2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050" spc="-9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6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050" spc="-7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r)</a:t>
            </a:r>
            <a:endParaRPr sz="305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5460" y="1963288"/>
            <a:ext cx="7070700" cy="456959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0FD4F4-4C68-A964-9E55-C560F86340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351" y="589914"/>
            <a:ext cx="6790690" cy="85598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marR="5080">
              <a:lnSpc>
                <a:spcPct val="78800"/>
              </a:lnSpc>
              <a:spcBef>
                <a:spcPts val="869"/>
              </a:spcBef>
            </a:pPr>
            <a:r>
              <a:rPr sz="3050" spc="5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10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12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050" spc="-8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05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1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dirty="0">
                <a:solidFill>
                  <a:srgbClr val="FFFFFF"/>
                </a:solidFill>
                <a:latin typeface="Calibri Light"/>
                <a:cs typeface="Calibri Light"/>
              </a:rPr>
              <a:t>J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05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05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DE</a:t>
            </a:r>
            <a:r>
              <a:rPr sz="305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11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050" spc="-2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050" spc="-10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28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8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N  </a:t>
            </a:r>
            <a:r>
              <a:rPr sz="305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050" spc="-1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050" spc="-4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2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1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050" spc="-28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05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050" spc="-3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05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050" spc="-3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050" spc="4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05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050" spc="-3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050" spc="-10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05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05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34079" y="2116341"/>
            <a:ext cx="8432800" cy="4528820"/>
            <a:chOff x="3434079" y="2116341"/>
            <a:chExt cx="8432800" cy="45288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8669" y="2116341"/>
              <a:ext cx="8418210" cy="43555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079" y="3891279"/>
              <a:ext cx="4795520" cy="275336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684" y="3452593"/>
            <a:ext cx="1676896" cy="1543507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DA6DA3-4EC7-6E64-0A1E-CB76994D44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280" y="40640"/>
            <a:ext cx="8981440" cy="446023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99440" y="4572000"/>
            <a:ext cx="10993120" cy="2082800"/>
            <a:chOff x="599440" y="4572000"/>
            <a:chExt cx="10993120" cy="20828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440" y="4572000"/>
              <a:ext cx="10993120" cy="2082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40" y="4612640"/>
              <a:ext cx="10901680" cy="2001520"/>
            </a:xfrm>
            <a:custGeom>
              <a:avLst/>
              <a:gdLst/>
              <a:ahLst/>
              <a:cxnLst/>
              <a:rect l="l" t="t" r="r" b="b"/>
              <a:pathLst>
                <a:path w="10901680" h="2001520">
                  <a:moveTo>
                    <a:pt x="10901680" y="0"/>
                  </a:moveTo>
                  <a:lnTo>
                    <a:pt x="0" y="0"/>
                  </a:lnTo>
                  <a:lnTo>
                    <a:pt x="0" y="2001138"/>
                  </a:lnTo>
                  <a:lnTo>
                    <a:pt x="10901680" y="2001138"/>
                  </a:lnTo>
                  <a:lnTo>
                    <a:pt x="10901680" y="0"/>
                  </a:lnTo>
                  <a:close/>
                </a:path>
              </a:pathLst>
            </a:custGeom>
            <a:solidFill>
              <a:srgbClr val="5F5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7880" y="4790440"/>
              <a:ext cx="10576560" cy="1666239"/>
            </a:xfrm>
            <a:custGeom>
              <a:avLst/>
              <a:gdLst/>
              <a:ahLst/>
              <a:cxnLst/>
              <a:rect l="l" t="t" r="r" b="b"/>
              <a:pathLst>
                <a:path w="10576560" h="1666239">
                  <a:moveTo>
                    <a:pt x="0" y="1666113"/>
                  </a:moveTo>
                  <a:lnTo>
                    <a:pt x="10576433" y="1666113"/>
                  </a:lnTo>
                  <a:lnTo>
                    <a:pt x="10576433" y="0"/>
                  </a:lnTo>
                  <a:lnTo>
                    <a:pt x="0" y="0"/>
                  </a:lnTo>
                  <a:lnTo>
                    <a:pt x="0" y="1666113"/>
                  </a:lnTo>
                  <a:close/>
                </a:path>
              </a:pathLst>
            </a:custGeom>
            <a:ln w="63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7305" y="5095875"/>
            <a:ext cx="4538980" cy="92900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 indent="182880">
              <a:lnSpc>
                <a:spcPts val="3370"/>
              </a:lnSpc>
              <a:spcBef>
                <a:spcPts val="525"/>
              </a:spcBef>
            </a:pPr>
            <a:r>
              <a:rPr sz="3100" spc="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sz="3100" spc="20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OY</a:t>
            </a:r>
            <a:r>
              <a:rPr sz="31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00" spc="-2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1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1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3100" spc="-1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100" spc="-145" dirty="0">
                <a:solidFill>
                  <a:srgbClr val="FFFFFF"/>
                </a:solidFill>
                <a:latin typeface="Trebuchet MS"/>
                <a:cs typeface="Trebuchet MS"/>
              </a:rPr>
              <a:t>IÈ</a:t>
            </a:r>
            <a:r>
              <a:rPr sz="31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00" spc="-1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00" spc="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1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310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100" spc="-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310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100" spc="-1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100" spc="-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100" spc="-4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10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1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21400" y="5044440"/>
            <a:ext cx="0" cy="1148080"/>
          </a:xfrm>
          <a:custGeom>
            <a:avLst/>
            <a:gdLst/>
            <a:ahLst/>
            <a:cxnLst/>
            <a:rect l="l" t="t" r="r" b="b"/>
            <a:pathLst>
              <a:path h="1148079">
                <a:moveTo>
                  <a:pt x="0" y="0"/>
                </a:moveTo>
                <a:lnTo>
                  <a:pt x="0" y="114761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54190" y="4997322"/>
            <a:ext cx="2228850" cy="113411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994"/>
              </a:spcBef>
              <a:buFont typeface="Arial MT"/>
              <a:buChar char="◦"/>
              <a:tabLst>
                <a:tab pos="196215" algn="l"/>
              </a:tabLst>
            </a:pPr>
            <a:r>
              <a:rPr sz="1650" spc="-90" dirty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sz="165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5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50" spc="-13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1650" spc="-1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50" spc="-1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50" spc="-1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650" spc="-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0"/>
              </a:spcBef>
              <a:buFont typeface="Arial MT"/>
              <a:buChar char="◦"/>
              <a:tabLst>
                <a:tab pos="196215" algn="l"/>
              </a:tabLst>
            </a:pPr>
            <a:r>
              <a:rPr sz="165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105" dirty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sz="1650" spc="-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50" spc="-1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5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15" dirty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sz="16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(p</a:t>
            </a:r>
            <a:r>
              <a:rPr sz="16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spc="-1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Font typeface="Arial MT"/>
              <a:buChar char="◦"/>
              <a:tabLst>
                <a:tab pos="196215" algn="l"/>
              </a:tabLst>
            </a:pPr>
            <a:r>
              <a:rPr sz="1650" spc="-105" dirty="0">
                <a:solidFill>
                  <a:srgbClr val="FFFFFF"/>
                </a:solidFill>
                <a:latin typeface="Trebuchet MS"/>
                <a:cs typeface="Trebuchet MS"/>
              </a:rPr>
              <a:t>Remote</a:t>
            </a:r>
            <a:r>
              <a:rPr sz="1650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4BAA72B-6406-82CD-EF8A-8E0DCF88E5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32</a:t>
            </a:fld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440" y="589280"/>
            <a:ext cx="4246880" cy="5669280"/>
            <a:chOff x="599440" y="589280"/>
            <a:chExt cx="4246880" cy="566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440" y="589280"/>
              <a:ext cx="4246880" cy="56692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400" y="640080"/>
              <a:ext cx="4145279" cy="5567680"/>
            </a:xfrm>
            <a:custGeom>
              <a:avLst/>
              <a:gdLst/>
              <a:ahLst/>
              <a:cxnLst/>
              <a:rect l="l" t="t" r="r" b="b"/>
              <a:pathLst>
                <a:path w="4145279" h="5567680">
                  <a:moveTo>
                    <a:pt x="4145026" y="0"/>
                  </a:moveTo>
                  <a:lnTo>
                    <a:pt x="0" y="0"/>
                  </a:lnTo>
                  <a:lnTo>
                    <a:pt x="0" y="5567172"/>
                  </a:lnTo>
                  <a:lnTo>
                    <a:pt x="4145026" y="5567172"/>
                  </a:lnTo>
                  <a:lnTo>
                    <a:pt x="4145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8040" y="807720"/>
              <a:ext cx="3810000" cy="5242560"/>
            </a:xfrm>
            <a:custGeom>
              <a:avLst/>
              <a:gdLst/>
              <a:ahLst/>
              <a:cxnLst/>
              <a:rect l="l" t="t" r="r" b="b"/>
              <a:pathLst>
                <a:path w="3810000" h="5242560">
                  <a:moveTo>
                    <a:pt x="0" y="5242052"/>
                  </a:moveTo>
                  <a:lnTo>
                    <a:pt x="3809873" y="5242052"/>
                  </a:lnTo>
                  <a:lnTo>
                    <a:pt x="3809873" y="0"/>
                  </a:lnTo>
                  <a:lnTo>
                    <a:pt x="0" y="0"/>
                  </a:lnTo>
                  <a:lnTo>
                    <a:pt x="0" y="52420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0400" y="1371600"/>
            <a:ext cx="4145279" cy="483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778510" marR="713105" indent="-9525" algn="ctr">
              <a:lnSpc>
                <a:spcPct val="84800"/>
              </a:lnSpc>
              <a:spcBef>
                <a:spcPts val="5"/>
              </a:spcBef>
            </a:pPr>
            <a:r>
              <a:rPr sz="3650" spc="15" dirty="0">
                <a:latin typeface="Trebuchet MS"/>
                <a:cs typeface="Trebuchet MS"/>
              </a:rPr>
              <a:t>DÉPLOYEZ </a:t>
            </a:r>
            <a:r>
              <a:rPr sz="3650" spc="20" dirty="0">
                <a:latin typeface="Trebuchet MS"/>
                <a:cs typeface="Trebuchet MS"/>
              </a:rPr>
              <a:t> </a:t>
            </a:r>
            <a:r>
              <a:rPr sz="3650" spc="65" dirty="0">
                <a:latin typeface="Trebuchet MS"/>
                <a:cs typeface="Trebuchet MS"/>
              </a:rPr>
              <a:t>VOS </a:t>
            </a:r>
            <a:r>
              <a:rPr sz="3650" spc="70" dirty="0">
                <a:latin typeface="Trebuchet MS"/>
                <a:cs typeface="Trebuchet MS"/>
              </a:rPr>
              <a:t> </a:t>
            </a:r>
            <a:r>
              <a:rPr sz="3650" spc="-105" dirty="0">
                <a:latin typeface="Trebuchet MS"/>
                <a:cs typeface="Trebuchet MS"/>
              </a:rPr>
              <a:t>PREMIÈRES </a:t>
            </a:r>
            <a:r>
              <a:rPr sz="3650" spc="-100" dirty="0">
                <a:latin typeface="Trebuchet MS"/>
                <a:cs typeface="Trebuchet MS"/>
              </a:rPr>
              <a:t> </a:t>
            </a:r>
            <a:r>
              <a:rPr sz="3650" spc="35" dirty="0">
                <a:latin typeface="Trebuchet MS"/>
                <a:cs typeface="Trebuchet MS"/>
              </a:rPr>
              <a:t>R</a:t>
            </a:r>
            <a:r>
              <a:rPr sz="3650" spc="-200" dirty="0">
                <a:latin typeface="Trebuchet MS"/>
                <a:cs typeface="Trebuchet MS"/>
              </a:rPr>
              <a:t>E</a:t>
            </a:r>
            <a:r>
              <a:rPr sz="3650" spc="-155" dirty="0">
                <a:latin typeface="Trebuchet MS"/>
                <a:cs typeface="Trebuchet MS"/>
              </a:rPr>
              <a:t>S</a:t>
            </a:r>
            <a:r>
              <a:rPr sz="3650" spc="-160" dirty="0">
                <a:latin typeface="Trebuchet MS"/>
                <a:cs typeface="Trebuchet MS"/>
              </a:rPr>
              <a:t>S</a:t>
            </a:r>
            <a:r>
              <a:rPr sz="3650" spc="20" dirty="0">
                <a:latin typeface="Trebuchet MS"/>
                <a:cs typeface="Trebuchet MS"/>
              </a:rPr>
              <a:t>O</a:t>
            </a:r>
            <a:r>
              <a:rPr sz="3650" spc="-620" dirty="0">
                <a:latin typeface="Trebuchet MS"/>
                <a:cs typeface="Trebuchet MS"/>
              </a:rPr>
              <a:t> </a:t>
            </a:r>
            <a:r>
              <a:rPr sz="3650" spc="110" dirty="0">
                <a:latin typeface="Trebuchet MS"/>
                <a:cs typeface="Trebuchet MS"/>
              </a:rPr>
              <a:t>U</a:t>
            </a:r>
            <a:r>
              <a:rPr sz="3650" spc="35" dirty="0">
                <a:latin typeface="Trebuchet MS"/>
                <a:cs typeface="Trebuchet MS"/>
              </a:rPr>
              <a:t>R</a:t>
            </a:r>
            <a:r>
              <a:rPr sz="3650" spc="20" dirty="0">
                <a:latin typeface="Trebuchet MS"/>
                <a:cs typeface="Trebuchet MS"/>
              </a:rPr>
              <a:t>C</a:t>
            </a:r>
            <a:r>
              <a:rPr sz="3650" spc="-745" dirty="0">
                <a:latin typeface="Trebuchet MS"/>
                <a:cs typeface="Trebuchet MS"/>
              </a:rPr>
              <a:t> </a:t>
            </a:r>
            <a:r>
              <a:rPr sz="3650" spc="-200" dirty="0">
                <a:latin typeface="Trebuchet MS"/>
                <a:cs typeface="Trebuchet MS"/>
              </a:rPr>
              <a:t>E</a:t>
            </a:r>
            <a:r>
              <a:rPr sz="3650" spc="15" dirty="0">
                <a:latin typeface="Trebuchet MS"/>
                <a:cs typeface="Trebuchet MS"/>
              </a:rPr>
              <a:t>S</a:t>
            </a:r>
            <a:endParaRPr sz="3650">
              <a:latin typeface="Trebuchet MS"/>
              <a:cs typeface="Trebuchet MS"/>
            </a:endParaRPr>
          </a:p>
          <a:p>
            <a:pPr marL="36830" algn="ctr">
              <a:lnSpc>
                <a:spcPts val="3685"/>
              </a:lnSpc>
            </a:pPr>
            <a:r>
              <a:rPr sz="3650" spc="30" dirty="0">
                <a:latin typeface="Trebuchet MS"/>
                <a:cs typeface="Trebuchet MS"/>
              </a:rPr>
              <a:t>:EC2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7839" y="640080"/>
            <a:ext cx="1920239" cy="731520"/>
            <a:chOff x="1767839" y="640080"/>
            <a:chExt cx="1920239" cy="731520"/>
          </a:xfrm>
        </p:grpSpPr>
        <p:sp>
          <p:nvSpPr>
            <p:cNvPr id="8" name="object 8"/>
            <p:cNvSpPr/>
            <p:nvPr/>
          </p:nvSpPr>
          <p:spPr>
            <a:xfrm>
              <a:off x="1767839" y="64008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39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679" y="645160"/>
              <a:ext cx="1696720" cy="650240"/>
            </a:xfrm>
            <a:custGeom>
              <a:avLst/>
              <a:gdLst/>
              <a:ahLst/>
              <a:cxnLst/>
              <a:rect l="l" t="t" r="r" b="b"/>
              <a:pathLst>
                <a:path w="1696720" h="650240">
                  <a:moveTo>
                    <a:pt x="0" y="0"/>
                  </a:moveTo>
                  <a:lnTo>
                    <a:pt x="0" y="645160"/>
                  </a:lnTo>
                </a:path>
                <a:path w="1696720" h="650240">
                  <a:moveTo>
                    <a:pt x="1696720" y="0"/>
                  </a:moveTo>
                  <a:lnTo>
                    <a:pt x="1696720" y="645160"/>
                  </a:lnTo>
                </a:path>
                <a:path w="1696720" h="650240">
                  <a:moveTo>
                    <a:pt x="0" y="649731"/>
                  </a:moveTo>
                  <a:lnTo>
                    <a:pt x="1696720" y="64973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4159" y="1625600"/>
            <a:ext cx="6207760" cy="360680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AE4C3FC-918D-9334-A939-1A22C07E59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599440"/>
            <a:ext cx="4246880" cy="5669280"/>
            <a:chOff x="152400" y="599440"/>
            <a:chExt cx="4246880" cy="566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599440"/>
              <a:ext cx="4246879" cy="5669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3200" y="650239"/>
              <a:ext cx="4145279" cy="5567680"/>
            </a:xfrm>
            <a:custGeom>
              <a:avLst/>
              <a:gdLst/>
              <a:ahLst/>
              <a:cxnLst/>
              <a:rect l="l" t="t" r="r" b="b"/>
              <a:pathLst>
                <a:path w="4145279" h="5567680">
                  <a:moveTo>
                    <a:pt x="4145026" y="0"/>
                  </a:moveTo>
                  <a:lnTo>
                    <a:pt x="0" y="0"/>
                  </a:lnTo>
                  <a:lnTo>
                    <a:pt x="0" y="5567172"/>
                  </a:lnTo>
                  <a:lnTo>
                    <a:pt x="4145026" y="5567172"/>
                  </a:lnTo>
                  <a:lnTo>
                    <a:pt x="4145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840" y="817879"/>
              <a:ext cx="3820160" cy="5242560"/>
            </a:xfrm>
            <a:custGeom>
              <a:avLst/>
              <a:gdLst/>
              <a:ahLst/>
              <a:cxnLst/>
              <a:rect l="l" t="t" r="r" b="b"/>
              <a:pathLst>
                <a:path w="3820160" h="5242560">
                  <a:moveTo>
                    <a:pt x="0" y="5242052"/>
                  </a:moveTo>
                  <a:lnTo>
                    <a:pt x="3820033" y="5242052"/>
                  </a:lnTo>
                  <a:lnTo>
                    <a:pt x="3820033" y="0"/>
                  </a:lnTo>
                  <a:lnTo>
                    <a:pt x="0" y="0"/>
                  </a:lnTo>
                  <a:lnTo>
                    <a:pt x="0" y="52420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3200" y="1381760"/>
            <a:ext cx="4145279" cy="48361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Times New Roman"/>
              <a:cs typeface="Times New Roman"/>
            </a:endParaRPr>
          </a:p>
          <a:p>
            <a:pPr marL="784860" marR="707390" indent="-8890" algn="ctr">
              <a:lnSpc>
                <a:spcPct val="84800"/>
              </a:lnSpc>
            </a:pPr>
            <a:r>
              <a:rPr sz="3650" spc="20" dirty="0">
                <a:latin typeface="Trebuchet MS"/>
                <a:cs typeface="Trebuchet MS"/>
              </a:rPr>
              <a:t>DÉPLOYEZ </a:t>
            </a:r>
            <a:r>
              <a:rPr sz="3650" spc="25" dirty="0">
                <a:latin typeface="Trebuchet MS"/>
                <a:cs typeface="Trebuchet MS"/>
              </a:rPr>
              <a:t> </a:t>
            </a:r>
            <a:r>
              <a:rPr sz="3650" spc="65" dirty="0">
                <a:latin typeface="Trebuchet MS"/>
                <a:cs typeface="Trebuchet MS"/>
              </a:rPr>
              <a:t>VOS </a:t>
            </a:r>
            <a:r>
              <a:rPr sz="3650" spc="70" dirty="0">
                <a:latin typeface="Trebuchet MS"/>
                <a:cs typeface="Trebuchet MS"/>
              </a:rPr>
              <a:t> </a:t>
            </a:r>
            <a:r>
              <a:rPr sz="3650" spc="-105" dirty="0">
                <a:latin typeface="Trebuchet MS"/>
                <a:cs typeface="Trebuchet MS"/>
              </a:rPr>
              <a:t>PREMIÈRES </a:t>
            </a:r>
            <a:r>
              <a:rPr sz="3650" spc="-100" dirty="0">
                <a:latin typeface="Trebuchet MS"/>
                <a:cs typeface="Trebuchet MS"/>
              </a:rPr>
              <a:t> </a:t>
            </a:r>
            <a:r>
              <a:rPr sz="3650" spc="35" dirty="0">
                <a:latin typeface="Trebuchet MS"/>
                <a:cs typeface="Trebuchet MS"/>
              </a:rPr>
              <a:t>R</a:t>
            </a:r>
            <a:r>
              <a:rPr sz="3650" spc="-200" dirty="0">
                <a:latin typeface="Trebuchet MS"/>
                <a:cs typeface="Trebuchet MS"/>
              </a:rPr>
              <a:t>E</a:t>
            </a:r>
            <a:r>
              <a:rPr sz="3650" spc="-155" dirty="0">
                <a:latin typeface="Trebuchet MS"/>
                <a:cs typeface="Trebuchet MS"/>
              </a:rPr>
              <a:t>S</a:t>
            </a:r>
            <a:r>
              <a:rPr sz="3650" spc="-160" dirty="0">
                <a:latin typeface="Trebuchet MS"/>
                <a:cs typeface="Trebuchet MS"/>
              </a:rPr>
              <a:t>S</a:t>
            </a:r>
            <a:r>
              <a:rPr sz="3650" spc="20" dirty="0">
                <a:latin typeface="Trebuchet MS"/>
                <a:cs typeface="Trebuchet MS"/>
              </a:rPr>
              <a:t>O</a:t>
            </a:r>
            <a:r>
              <a:rPr sz="3650" spc="-620" dirty="0">
                <a:latin typeface="Trebuchet MS"/>
                <a:cs typeface="Trebuchet MS"/>
              </a:rPr>
              <a:t> </a:t>
            </a:r>
            <a:r>
              <a:rPr sz="3650" spc="110" dirty="0">
                <a:latin typeface="Trebuchet MS"/>
                <a:cs typeface="Trebuchet MS"/>
              </a:rPr>
              <a:t>U</a:t>
            </a:r>
            <a:r>
              <a:rPr sz="3650" spc="35" dirty="0">
                <a:latin typeface="Trebuchet MS"/>
                <a:cs typeface="Trebuchet MS"/>
              </a:rPr>
              <a:t>R</a:t>
            </a:r>
            <a:r>
              <a:rPr sz="3650" spc="20" dirty="0">
                <a:latin typeface="Trebuchet MS"/>
                <a:cs typeface="Trebuchet MS"/>
              </a:rPr>
              <a:t>C</a:t>
            </a:r>
            <a:r>
              <a:rPr sz="3650" spc="-745" dirty="0">
                <a:latin typeface="Trebuchet MS"/>
                <a:cs typeface="Trebuchet MS"/>
              </a:rPr>
              <a:t> </a:t>
            </a:r>
            <a:r>
              <a:rPr sz="3650" spc="-200" dirty="0">
                <a:latin typeface="Trebuchet MS"/>
                <a:cs typeface="Trebuchet MS"/>
              </a:rPr>
              <a:t>E</a:t>
            </a:r>
            <a:r>
              <a:rPr sz="3650" spc="15" dirty="0">
                <a:latin typeface="Trebuchet MS"/>
                <a:cs typeface="Trebuchet MS"/>
              </a:rPr>
              <a:t>S</a:t>
            </a:r>
            <a:endParaRPr sz="3650">
              <a:latin typeface="Trebuchet MS"/>
              <a:cs typeface="Trebuchet MS"/>
            </a:endParaRPr>
          </a:p>
          <a:p>
            <a:pPr marL="43180" algn="ctr">
              <a:lnSpc>
                <a:spcPts val="3685"/>
              </a:lnSpc>
            </a:pPr>
            <a:r>
              <a:rPr sz="3650" spc="15" dirty="0">
                <a:latin typeface="Trebuchet MS"/>
                <a:cs typeface="Trebuchet MS"/>
              </a:rPr>
              <a:t>:IAM</a:t>
            </a:r>
            <a:r>
              <a:rPr sz="3650" spc="-15" dirty="0">
                <a:latin typeface="Trebuchet MS"/>
                <a:cs typeface="Trebuchet MS"/>
              </a:rPr>
              <a:t> </a:t>
            </a:r>
            <a:r>
              <a:rPr sz="3650" spc="25" dirty="0">
                <a:latin typeface="Trebuchet MS"/>
                <a:cs typeface="Trebuchet MS"/>
              </a:rPr>
              <a:t>USER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20800" y="650240"/>
            <a:ext cx="1920239" cy="731520"/>
            <a:chOff x="1320800" y="650240"/>
            <a:chExt cx="1920239" cy="731520"/>
          </a:xfrm>
        </p:grpSpPr>
        <p:sp>
          <p:nvSpPr>
            <p:cNvPr id="8" name="object 8"/>
            <p:cNvSpPr/>
            <p:nvPr/>
          </p:nvSpPr>
          <p:spPr>
            <a:xfrm>
              <a:off x="1320800" y="65024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39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7639" y="655320"/>
              <a:ext cx="1686560" cy="640080"/>
            </a:xfrm>
            <a:custGeom>
              <a:avLst/>
              <a:gdLst/>
              <a:ahLst/>
              <a:cxnLst/>
              <a:rect l="l" t="t" r="r" b="b"/>
              <a:pathLst>
                <a:path w="1686560" h="640080">
                  <a:moveTo>
                    <a:pt x="0" y="0"/>
                  </a:moveTo>
                  <a:lnTo>
                    <a:pt x="0" y="635000"/>
                  </a:lnTo>
                </a:path>
                <a:path w="1686560" h="640080">
                  <a:moveTo>
                    <a:pt x="1686560" y="0"/>
                  </a:moveTo>
                  <a:lnTo>
                    <a:pt x="1686560" y="635000"/>
                  </a:lnTo>
                </a:path>
                <a:path w="1686560" h="640080">
                  <a:moveTo>
                    <a:pt x="0" y="639571"/>
                  </a:moveTo>
                  <a:lnTo>
                    <a:pt x="1686560" y="63957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6159" y="10160"/>
            <a:ext cx="4643120" cy="309880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785359" y="3190239"/>
            <a:ext cx="5842000" cy="1676400"/>
            <a:chOff x="4785359" y="3190239"/>
            <a:chExt cx="5842000" cy="16764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359" y="3190239"/>
              <a:ext cx="5841999" cy="16764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05679" y="3200399"/>
              <a:ext cx="5760720" cy="1595120"/>
            </a:xfrm>
            <a:custGeom>
              <a:avLst/>
              <a:gdLst/>
              <a:ahLst/>
              <a:cxnLst/>
              <a:rect l="l" t="t" r="r" b="b"/>
              <a:pathLst>
                <a:path w="5760720" h="1595120">
                  <a:moveTo>
                    <a:pt x="5687187" y="0"/>
                  </a:moveTo>
                  <a:lnTo>
                    <a:pt x="73025" y="0"/>
                  </a:lnTo>
                  <a:lnTo>
                    <a:pt x="44577" y="5714"/>
                  </a:lnTo>
                  <a:lnTo>
                    <a:pt x="21336" y="21209"/>
                  </a:lnTo>
                  <a:lnTo>
                    <a:pt x="5715" y="44323"/>
                  </a:lnTo>
                  <a:lnTo>
                    <a:pt x="0" y="72644"/>
                  </a:lnTo>
                  <a:lnTo>
                    <a:pt x="0" y="1522349"/>
                  </a:lnTo>
                  <a:lnTo>
                    <a:pt x="5715" y="1550670"/>
                  </a:lnTo>
                  <a:lnTo>
                    <a:pt x="21336" y="1573783"/>
                  </a:lnTo>
                  <a:lnTo>
                    <a:pt x="44577" y="1589277"/>
                  </a:lnTo>
                  <a:lnTo>
                    <a:pt x="73025" y="1594993"/>
                  </a:lnTo>
                  <a:lnTo>
                    <a:pt x="5687187" y="1594993"/>
                  </a:lnTo>
                  <a:lnTo>
                    <a:pt x="5715635" y="1589277"/>
                  </a:lnTo>
                  <a:lnTo>
                    <a:pt x="5738876" y="1573783"/>
                  </a:lnTo>
                  <a:lnTo>
                    <a:pt x="5754497" y="1550670"/>
                  </a:lnTo>
                  <a:lnTo>
                    <a:pt x="5760212" y="1522349"/>
                  </a:lnTo>
                  <a:lnTo>
                    <a:pt x="5760212" y="72644"/>
                  </a:lnTo>
                  <a:lnTo>
                    <a:pt x="5754497" y="44323"/>
                  </a:lnTo>
                  <a:lnTo>
                    <a:pt x="5738876" y="21209"/>
                  </a:lnTo>
                  <a:lnTo>
                    <a:pt x="5715635" y="5714"/>
                  </a:lnTo>
                  <a:lnTo>
                    <a:pt x="568718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05679" y="3190239"/>
              <a:ext cx="5760720" cy="396240"/>
            </a:xfrm>
            <a:custGeom>
              <a:avLst/>
              <a:gdLst/>
              <a:ahLst/>
              <a:cxnLst/>
              <a:rect l="l" t="t" r="r" b="b"/>
              <a:pathLst>
                <a:path w="5760720" h="396239">
                  <a:moveTo>
                    <a:pt x="5760212" y="0"/>
                  </a:moveTo>
                  <a:lnTo>
                    <a:pt x="0" y="0"/>
                  </a:lnTo>
                  <a:lnTo>
                    <a:pt x="0" y="396113"/>
                  </a:lnTo>
                  <a:lnTo>
                    <a:pt x="5760212" y="396113"/>
                  </a:lnTo>
                  <a:lnTo>
                    <a:pt x="576021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5679" y="3190239"/>
            <a:ext cx="5760720" cy="3962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R="417195" algn="ctr">
              <a:lnSpc>
                <a:spcPct val="100000"/>
              </a:lnSpc>
              <a:spcBef>
                <a:spcPts val="190"/>
              </a:spcBef>
            </a:pP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w</a:t>
            </a:r>
            <a:r>
              <a:rPr sz="2000" spc="-24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2000" spc="-28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/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195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2000" spc="160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nf</a:t>
            </a:r>
            <a:r>
              <a:rPr sz="2000" spc="19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g</a:t>
            </a:r>
            <a:r>
              <a:rPr sz="2000" spc="160" dirty="0">
                <a:solidFill>
                  <a:srgbClr val="7D7D7D"/>
                </a:solidFill>
                <a:latin typeface="Arial MT"/>
                <a:cs typeface="Arial MT"/>
              </a:rPr>
              <a:t>/</a:t>
            </a:r>
            <a:r>
              <a:rPr sz="2000" spc="195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2000" spc="210" dirty="0">
                <a:solidFill>
                  <a:srgbClr val="7D7D7D"/>
                </a:solidFill>
                <a:latin typeface="Arial MT"/>
                <a:cs typeface="Arial MT"/>
              </a:rPr>
              <a:t>r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2000" spc="160" dirty="0">
                <a:solidFill>
                  <a:srgbClr val="7D7D7D"/>
                </a:solidFill>
                <a:latin typeface="Arial MT"/>
                <a:cs typeface="Arial MT"/>
              </a:rPr>
              <a:t>d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en</a:t>
            </a:r>
            <a:r>
              <a:rPr sz="2000" spc="16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2000" spc="-28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16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000" spc="190" dirty="0">
                <a:solidFill>
                  <a:srgbClr val="7D7D7D"/>
                </a:solidFill>
                <a:latin typeface="Arial MT"/>
                <a:cs typeface="Arial MT"/>
              </a:rPr>
              <a:t>l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58079" y="3281679"/>
            <a:ext cx="5516880" cy="1259840"/>
            <a:chOff x="4958079" y="3281679"/>
            <a:chExt cx="5516880" cy="125984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8079" y="3281679"/>
              <a:ext cx="203200" cy="2133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58079" y="3799839"/>
              <a:ext cx="5516880" cy="741680"/>
            </a:xfrm>
            <a:custGeom>
              <a:avLst/>
              <a:gdLst/>
              <a:ahLst/>
              <a:cxnLst/>
              <a:rect l="l" t="t" r="r" b="b"/>
              <a:pathLst>
                <a:path w="5516880" h="741679">
                  <a:moveTo>
                    <a:pt x="5516753" y="0"/>
                  </a:moveTo>
                  <a:lnTo>
                    <a:pt x="0" y="0"/>
                  </a:lnTo>
                  <a:lnTo>
                    <a:pt x="0" y="741425"/>
                  </a:lnTo>
                  <a:lnTo>
                    <a:pt x="5516753" y="741425"/>
                  </a:lnTo>
                  <a:lnTo>
                    <a:pt x="551675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38090" y="3827208"/>
            <a:ext cx="2278380" cy="6724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195"/>
              </a:spcBef>
            </a:pP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[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]  </a:t>
            </a:r>
            <a:r>
              <a:rPr sz="1450" spc="70" dirty="0">
                <a:solidFill>
                  <a:srgbClr val="FFFFFF"/>
                </a:solidFill>
                <a:latin typeface="Arial MT"/>
                <a:cs typeface="Arial MT"/>
              </a:rPr>
              <a:t>aws_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acc</a:t>
            </a:r>
            <a:r>
              <a:rPr sz="1450" spc="7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ss_</a:t>
            </a:r>
            <a:r>
              <a:rPr sz="1450" spc="7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ey_</a:t>
            </a:r>
            <a:r>
              <a:rPr sz="1450" spc="7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=  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aws_secret_access_key</a:t>
            </a:r>
            <a:r>
              <a:rPr sz="14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34559" y="4866640"/>
            <a:ext cx="6116320" cy="1767839"/>
            <a:chOff x="4734559" y="4866640"/>
            <a:chExt cx="6116320" cy="1767839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559" y="4866640"/>
              <a:ext cx="6116320" cy="17678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754879" y="4876800"/>
              <a:ext cx="6096000" cy="1696720"/>
            </a:xfrm>
            <a:custGeom>
              <a:avLst/>
              <a:gdLst/>
              <a:ahLst/>
              <a:cxnLst/>
              <a:rect l="l" t="t" r="r" b="b"/>
              <a:pathLst>
                <a:path w="6096000" h="1696720">
                  <a:moveTo>
                    <a:pt x="6096000" y="0"/>
                  </a:moveTo>
                  <a:lnTo>
                    <a:pt x="54356" y="0"/>
                  </a:lnTo>
                  <a:lnTo>
                    <a:pt x="33147" y="4318"/>
                  </a:lnTo>
                  <a:lnTo>
                    <a:pt x="15875" y="15875"/>
                  </a:lnTo>
                  <a:lnTo>
                    <a:pt x="4318" y="33147"/>
                  </a:lnTo>
                  <a:lnTo>
                    <a:pt x="0" y="54356"/>
                  </a:lnTo>
                  <a:lnTo>
                    <a:pt x="0" y="1642173"/>
                  </a:lnTo>
                  <a:lnTo>
                    <a:pt x="4318" y="1663395"/>
                  </a:lnTo>
                  <a:lnTo>
                    <a:pt x="15875" y="1680679"/>
                  </a:lnTo>
                  <a:lnTo>
                    <a:pt x="33147" y="1692325"/>
                  </a:lnTo>
                  <a:lnTo>
                    <a:pt x="54356" y="1696593"/>
                  </a:lnTo>
                  <a:lnTo>
                    <a:pt x="6096000" y="1696593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54879" y="4866652"/>
            <a:ext cx="6096000" cy="40640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5"/>
              </a:spcBef>
            </a:pPr>
            <a:r>
              <a:rPr sz="2000" spc="-50" dirty="0">
                <a:solidFill>
                  <a:srgbClr val="7D7D7D"/>
                </a:solidFill>
                <a:latin typeface="Arial MT"/>
                <a:cs typeface="Arial MT"/>
              </a:rPr>
              <a:t>&gt;_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07279" y="5374640"/>
            <a:ext cx="5405120" cy="304800"/>
          </a:xfrm>
          <a:custGeom>
            <a:avLst/>
            <a:gdLst/>
            <a:ahLst/>
            <a:cxnLst/>
            <a:rect l="l" t="t" r="r" b="b"/>
            <a:pathLst>
              <a:path w="5405120" h="304800">
                <a:moveTo>
                  <a:pt x="5404739" y="0"/>
                </a:moveTo>
                <a:lnTo>
                  <a:pt x="0" y="0"/>
                </a:lnTo>
                <a:lnTo>
                  <a:pt x="0" y="304419"/>
                </a:lnTo>
                <a:lnTo>
                  <a:pt x="5404739" y="304419"/>
                </a:lnTo>
                <a:lnTo>
                  <a:pt x="540473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85765" y="5393054"/>
            <a:ext cx="453961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solidFill>
                  <a:srgbClr val="50F879"/>
                </a:solidFill>
                <a:latin typeface="Arial MT"/>
                <a:cs typeface="Arial MT"/>
              </a:rPr>
              <a:t>$</a:t>
            </a:r>
            <a:r>
              <a:rPr sz="1450" spc="-60" dirty="0">
                <a:solidFill>
                  <a:srgbClr val="50F879"/>
                </a:solidFill>
                <a:latin typeface="Arial MT"/>
                <a:cs typeface="Arial MT"/>
              </a:rPr>
              <a:t> </a:t>
            </a:r>
            <a:r>
              <a:rPr sz="1450" spc="110" dirty="0">
                <a:solidFill>
                  <a:srgbClr val="FFFFFF"/>
                </a:solidFill>
                <a:latin typeface="Arial MT"/>
                <a:cs typeface="Arial MT"/>
              </a:rPr>
              <a:t>export</a:t>
            </a:r>
            <a:r>
              <a:rPr sz="145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AWS_ACCESS_KEY_ID=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AKIAI44QH8DHBEXAMPLE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86959" y="5740400"/>
            <a:ext cx="5963920" cy="314960"/>
          </a:xfrm>
          <a:custGeom>
            <a:avLst/>
            <a:gdLst/>
            <a:ahLst/>
            <a:cxnLst/>
            <a:rect l="l" t="t" r="r" b="b"/>
            <a:pathLst>
              <a:path w="5963920" h="314960">
                <a:moveTo>
                  <a:pt x="5963920" y="0"/>
                </a:moveTo>
                <a:lnTo>
                  <a:pt x="0" y="0"/>
                </a:lnTo>
                <a:lnTo>
                  <a:pt x="0" y="314566"/>
                </a:lnTo>
                <a:lnTo>
                  <a:pt x="5963920" y="314566"/>
                </a:lnTo>
                <a:lnTo>
                  <a:pt x="59639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65319" y="5768022"/>
            <a:ext cx="577913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50F879"/>
                </a:solidFill>
                <a:latin typeface="Arial MT"/>
                <a:cs typeface="Arial MT"/>
              </a:rPr>
              <a:t>$</a:t>
            </a:r>
            <a:r>
              <a:rPr sz="1450" spc="-85" dirty="0">
                <a:solidFill>
                  <a:srgbClr val="50F879"/>
                </a:solidFill>
                <a:latin typeface="Arial MT"/>
                <a:cs typeface="Arial MT"/>
              </a:rPr>
              <a:t> </a:t>
            </a:r>
            <a:r>
              <a:rPr sz="1450" spc="110" dirty="0">
                <a:solidFill>
                  <a:srgbClr val="FFFFFF"/>
                </a:solidFill>
                <a:latin typeface="Arial MT"/>
                <a:cs typeface="Arial MT"/>
              </a:rPr>
              <a:t>export</a:t>
            </a:r>
            <a:r>
              <a:rPr sz="1450" spc="3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95" dirty="0">
                <a:solidFill>
                  <a:srgbClr val="FFFFFF"/>
                </a:solidFill>
                <a:latin typeface="Arial MT"/>
                <a:cs typeface="Arial MT"/>
              </a:rPr>
              <a:t>AWS_SECRET_ACCESS_KEY_ID=</a:t>
            </a:r>
            <a:r>
              <a:rPr sz="1450" spc="-95" dirty="0">
                <a:solidFill>
                  <a:srgbClr val="CE9178"/>
                </a:solidFill>
                <a:latin typeface="Arial MT"/>
                <a:cs typeface="Arial MT"/>
              </a:rPr>
              <a:t>je7MtGbClwBF/2tk/h3yCo8n…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86959" y="6106159"/>
            <a:ext cx="5425440" cy="304800"/>
          </a:xfrm>
          <a:custGeom>
            <a:avLst/>
            <a:gdLst/>
            <a:ahLst/>
            <a:cxnLst/>
            <a:rect l="l" t="t" r="r" b="b"/>
            <a:pathLst>
              <a:path w="5425440" h="304800">
                <a:moveTo>
                  <a:pt x="5425059" y="0"/>
                </a:moveTo>
                <a:lnTo>
                  <a:pt x="0" y="0"/>
                </a:lnTo>
                <a:lnTo>
                  <a:pt x="0" y="304418"/>
                </a:lnTo>
                <a:lnTo>
                  <a:pt x="5425059" y="304418"/>
                </a:lnTo>
                <a:lnTo>
                  <a:pt x="542505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65319" y="6126162"/>
            <a:ext cx="276098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solidFill>
                  <a:srgbClr val="50F879"/>
                </a:solidFill>
                <a:latin typeface="Arial MT"/>
                <a:cs typeface="Arial MT"/>
              </a:rPr>
              <a:t>$</a:t>
            </a:r>
            <a:r>
              <a:rPr sz="1450" spc="-85" dirty="0">
                <a:solidFill>
                  <a:srgbClr val="50F879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50" spc="7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450" spc="150" dirty="0">
                <a:solidFill>
                  <a:srgbClr val="FFFFFF"/>
                </a:solidFill>
                <a:latin typeface="Arial MT"/>
                <a:cs typeface="Arial MT"/>
              </a:rPr>
              <a:t>por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5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2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50" spc="-9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50" spc="-90" dirty="0">
                <a:solidFill>
                  <a:srgbClr val="FFFFFF"/>
                </a:solidFill>
                <a:latin typeface="Arial MT"/>
                <a:cs typeface="Arial MT"/>
              </a:rPr>
              <a:t>S_RE</a:t>
            </a:r>
            <a:r>
              <a:rPr sz="1450" spc="-9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450" spc="-17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50" spc="-9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50" spc="-4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1450" spc="-90" dirty="0">
                <a:solidFill>
                  <a:srgbClr val="CE9178"/>
                </a:solidFill>
                <a:latin typeface="Arial MT"/>
                <a:cs typeface="Arial MT"/>
              </a:rPr>
              <a:t>u</a:t>
            </a:r>
            <a:r>
              <a:rPr sz="1450" spc="-85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1450" spc="-90" dirty="0">
                <a:solidFill>
                  <a:srgbClr val="CE9178"/>
                </a:solidFill>
                <a:latin typeface="Arial MT"/>
                <a:cs typeface="Arial MT"/>
              </a:rPr>
              <a:t>-wes</a:t>
            </a:r>
            <a:r>
              <a:rPr sz="1450" spc="-85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1450" spc="-90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2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5E41FCC8-005D-8995-AF2C-3EFE64C6DE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223520"/>
            <a:ext cx="11724640" cy="6390640"/>
          </a:xfrm>
          <a:custGeom>
            <a:avLst/>
            <a:gdLst/>
            <a:ahLst/>
            <a:cxnLst/>
            <a:rect l="l" t="t" r="r" b="b"/>
            <a:pathLst>
              <a:path w="11724640" h="6390640">
                <a:moveTo>
                  <a:pt x="11724513" y="0"/>
                </a:moveTo>
                <a:lnTo>
                  <a:pt x="0" y="0"/>
                </a:lnTo>
                <a:lnTo>
                  <a:pt x="0" y="6390132"/>
                </a:lnTo>
                <a:lnTo>
                  <a:pt x="11724513" y="6390132"/>
                </a:lnTo>
                <a:lnTo>
                  <a:pt x="11724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855" y="901763"/>
            <a:ext cx="7578725" cy="1308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10"/>
              </a:lnSpc>
              <a:spcBef>
                <a:spcPts val="660"/>
              </a:spcBef>
            </a:pPr>
            <a:r>
              <a:rPr sz="4400" spc="-21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P</a:t>
            </a:r>
            <a:r>
              <a:rPr sz="4400" spc="-229" dirty="0">
                <a:latin typeface="Calibri Light"/>
                <a:cs typeface="Calibri Light"/>
              </a:rPr>
              <a:t>-</a:t>
            </a:r>
            <a:r>
              <a:rPr sz="4400" spc="-235" dirty="0">
                <a:latin typeface="Calibri Light"/>
                <a:cs typeface="Calibri Light"/>
              </a:rPr>
              <a:t>2</a:t>
            </a:r>
            <a:r>
              <a:rPr sz="4400" dirty="0">
                <a:latin typeface="Calibri Light"/>
                <a:cs typeface="Calibri Light"/>
              </a:rPr>
              <a:t>:</a:t>
            </a:r>
            <a:r>
              <a:rPr sz="4400" spc="-395" dirty="0">
                <a:latin typeface="Calibri Light"/>
                <a:cs typeface="Calibri Light"/>
              </a:rPr>
              <a:t> </a:t>
            </a:r>
            <a:r>
              <a:rPr sz="4400" spc="-195" dirty="0">
                <a:latin typeface="Calibri Light"/>
                <a:cs typeface="Calibri Light"/>
              </a:rPr>
              <a:t>D</a:t>
            </a:r>
            <a:r>
              <a:rPr sz="4400" spc="-180" dirty="0">
                <a:latin typeface="Calibri Light"/>
                <a:cs typeface="Calibri Light"/>
              </a:rPr>
              <a:t>é</a:t>
            </a:r>
            <a:r>
              <a:rPr sz="4400" spc="-130" dirty="0">
                <a:latin typeface="Calibri Light"/>
                <a:cs typeface="Calibri Light"/>
              </a:rPr>
              <a:t>p</a:t>
            </a:r>
            <a:r>
              <a:rPr sz="4400" spc="-175" dirty="0">
                <a:latin typeface="Calibri Light"/>
                <a:cs typeface="Calibri Light"/>
              </a:rPr>
              <a:t>l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260" dirty="0">
                <a:latin typeface="Calibri Light"/>
                <a:cs typeface="Calibri Light"/>
              </a:rPr>
              <a:t>ye</a:t>
            </a:r>
            <a:r>
              <a:rPr sz="4400" dirty="0">
                <a:latin typeface="Calibri Light"/>
                <a:cs typeface="Calibri Light"/>
              </a:rPr>
              <a:t>z</a:t>
            </a:r>
            <a:r>
              <a:rPr sz="4400" spc="-100" dirty="0">
                <a:latin typeface="Calibri Light"/>
                <a:cs typeface="Calibri Light"/>
              </a:rPr>
              <a:t> </a:t>
            </a:r>
            <a:r>
              <a:rPr sz="4400" spc="-260" dirty="0">
                <a:latin typeface="Calibri Light"/>
                <a:cs typeface="Calibri Light"/>
              </a:rPr>
              <a:t>v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17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r</a:t>
            </a:r>
            <a:r>
              <a:rPr sz="4400" dirty="0">
                <a:latin typeface="Calibri Light"/>
                <a:cs typeface="Calibri Light"/>
              </a:rPr>
              <a:t>e</a:t>
            </a:r>
            <a:r>
              <a:rPr sz="4400" spc="-380" dirty="0">
                <a:latin typeface="Calibri Light"/>
                <a:cs typeface="Calibri Light"/>
              </a:rPr>
              <a:t> </a:t>
            </a:r>
            <a:r>
              <a:rPr sz="4400" spc="-270" dirty="0">
                <a:latin typeface="Calibri Light"/>
                <a:cs typeface="Calibri Light"/>
              </a:rPr>
              <a:t>R</a:t>
            </a:r>
            <a:r>
              <a:rPr sz="4400" spc="-180" dirty="0">
                <a:latin typeface="Calibri Light"/>
                <a:cs typeface="Calibri Light"/>
              </a:rPr>
              <a:t>e</a:t>
            </a:r>
            <a:r>
              <a:rPr sz="4400" spc="-185" dirty="0">
                <a:latin typeface="Calibri Light"/>
                <a:cs typeface="Calibri Light"/>
              </a:rPr>
              <a:t>ss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130" dirty="0">
                <a:latin typeface="Calibri Light"/>
                <a:cs typeface="Calibri Light"/>
              </a:rPr>
              <a:t>u</a:t>
            </a:r>
            <a:r>
              <a:rPr sz="4400" spc="-240" dirty="0">
                <a:latin typeface="Calibri Light"/>
                <a:cs typeface="Calibri Light"/>
              </a:rPr>
              <a:t>r</a:t>
            </a:r>
            <a:r>
              <a:rPr sz="4400" spc="-195" dirty="0">
                <a:latin typeface="Calibri Light"/>
                <a:cs typeface="Calibri Light"/>
              </a:rPr>
              <a:t>c</a:t>
            </a:r>
            <a:r>
              <a:rPr sz="4400" dirty="0">
                <a:latin typeface="Calibri Light"/>
                <a:cs typeface="Calibri Light"/>
              </a:rPr>
              <a:t>e</a:t>
            </a:r>
            <a:r>
              <a:rPr sz="4400" spc="-615" dirty="0">
                <a:latin typeface="Calibri Light"/>
                <a:cs typeface="Calibri Light"/>
              </a:rPr>
              <a:t> </a:t>
            </a:r>
            <a:r>
              <a:rPr sz="4400" spc="70" dirty="0">
                <a:latin typeface="Calibri Light"/>
                <a:cs typeface="Calibri Light"/>
              </a:rPr>
              <a:t>A</a:t>
            </a:r>
            <a:r>
              <a:rPr sz="4400" spc="195" dirty="0">
                <a:latin typeface="Calibri Light"/>
                <a:cs typeface="Calibri Light"/>
              </a:rPr>
              <a:t>W</a:t>
            </a:r>
            <a:r>
              <a:rPr sz="4400" dirty="0">
                <a:latin typeface="Calibri Light"/>
                <a:cs typeface="Calibri Light"/>
              </a:rPr>
              <a:t>S  </a:t>
            </a:r>
            <a:r>
              <a:rPr sz="4400" spc="-475" dirty="0">
                <a:latin typeface="Calibri Light"/>
                <a:cs typeface="Calibri Light"/>
              </a:rPr>
              <a:t>a</a:t>
            </a:r>
            <a:r>
              <a:rPr sz="4400" spc="-500" dirty="0">
                <a:latin typeface="Calibri Light"/>
                <a:cs typeface="Calibri Light"/>
              </a:rPr>
              <a:t>v</a:t>
            </a:r>
            <a:r>
              <a:rPr sz="4400" spc="-415" dirty="0">
                <a:latin typeface="Calibri Light"/>
                <a:cs typeface="Calibri Light"/>
              </a:rPr>
              <a:t>e</a:t>
            </a:r>
            <a:r>
              <a:rPr sz="4400" dirty="0">
                <a:latin typeface="Calibri Light"/>
                <a:cs typeface="Calibri Light"/>
              </a:rPr>
              <a:t>c</a:t>
            </a:r>
            <a:r>
              <a:rPr sz="4400" spc="-315" dirty="0">
                <a:latin typeface="Calibri Light"/>
                <a:cs typeface="Calibri Light"/>
              </a:rPr>
              <a:t> </a:t>
            </a:r>
            <a:r>
              <a:rPr sz="4400" spc="-250" dirty="0">
                <a:latin typeface="Calibri Light"/>
                <a:cs typeface="Calibri Light"/>
              </a:rPr>
              <a:t>t</a:t>
            </a:r>
            <a:r>
              <a:rPr sz="4400" spc="-180" dirty="0">
                <a:latin typeface="Calibri Light"/>
                <a:cs typeface="Calibri Light"/>
              </a:rPr>
              <a:t>e</a:t>
            </a:r>
            <a:r>
              <a:rPr sz="4400" spc="-160" dirty="0">
                <a:latin typeface="Calibri Light"/>
                <a:cs typeface="Calibri Light"/>
              </a:rPr>
              <a:t>r</a:t>
            </a:r>
            <a:r>
              <a:rPr sz="4400" spc="-240" dirty="0">
                <a:latin typeface="Calibri Light"/>
                <a:cs typeface="Calibri Light"/>
              </a:rPr>
              <a:t>r</a:t>
            </a:r>
            <a:r>
              <a:rPr sz="4400" spc="-155" dirty="0">
                <a:latin typeface="Calibri Light"/>
                <a:cs typeface="Calibri Light"/>
              </a:rPr>
              <a:t>a</a:t>
            </a:r>
            <a:r>
              <a:rPr sz="4400" spc="-275" dirty="0">
                <a:latin typeface="Calibri Light"/>
                <a:cs typeface="Calibri Light"/>
              </a:rPr>
              <a:t>f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160" dirty="0">
                <a:latin typeface="Calibri Light"/>
                <a:cs typeface="Calibri Light"/>
              </a:rPr>
              <a:t>r</a:t>
            </a:r>
            <a:r>
              <a:rPr sz="4400" spc="5" dirty="0">
                <a:latin typeface="Calibri Light"/>
                <a:cs typeface="Calibri Light"/>
              </a:rPr>
              <a:t>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855" y="2470848"/>
            <a:ext cx="9122410" cy="314007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7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-80" dirty="0">
                <a:latin typeface="Trebuchet MS"/>
                <a:cs typeface="Trebuchet MS"/>
              </a:rPr>
              <a:t>Récupérez</a:t>
            </a:r>
            <a:r>
              <a:rPr sz="1450" spc="-23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secret</a:t>
            </a:r>
            <a:r>
              <a:rPr sz="1450" spc="-204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et</a:t>
            </a:r>
            <a:r>
              <a:rPr sz="1450" spc="-204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access</a:t>
            </a:r>
            <a:r>
              <a:rPr sz="1450" spc="-220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key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votre</a:t>
            </a:r>
            <a:r>
              <a:rPr sz="1450" spc="-18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compte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(dans</a:t>
            </a:r>
            <a:r>
              <a:rPr sz="1450" spc="-215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les</a:t>
            </a:r>
            <a:r>
              <a:rPr sz="1450" spc="-135" dirty="0">
                <a:latin typeface="Trebuchet MS"/>
                <a:cs typeface="Trebuchet MS"/>
              </a:rPr>
              <a:t> </a:t>
            </a:r>
            <a:r>
              <a:rPr sz="1450" spc="-95" dirty="0">
                <a:latin typeface="Trebuchet MS"/>
                <a:cs typeface="Trebuchet MS"/>
              </a:rPr>
              <a:t>paramètres</a:t>
            </a:r>
            <a:r>
              <a:rPr sz="1450" spc="-13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sécurité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votre</a:t>
            </a:r>
            <a:r>
              <a:rPr sz="1450" spc="-10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compte</a:t>
            </a:r>
            <a:r>
              <a:rPr sz="1450" spc="-18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dans</a:t>
            </a:r>
            <a:r>
              <a:rPr sz="1450" spc="-210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IAM)</a:t>
            </a:r>
            <a:endParaRPr sz="1450">
              <a:latin typeface="Trebuchet MS"/>
              <a:cs typeface="Trebuchet MS"/>
            </a:endParaRPr>
          </a:p>
          <a:p>
            <a:pPr marL="195580" marR="99060" indent="-183515">
              <a:lnSpc>
                <a:spcPts val="1520"/>
              </a:lnSpc>
              <a:spcBef>
                <a:spcPts val="90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dirty="0">
                <a:latin typeface="Trebuchet MS"/>
                <a:cs typeface="Trebuchet MS"/>
              </a:rPr>
              <a:t>Créez</a:t>
            </a:r>
            <a:r>
              <a:rPr sz="1450" spc="-235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un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paire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254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clé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dans</a:t>
            </a:r>
            <a:r>
              <a:rPr sz="1450" spc="-210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EC2</a:t>
            </a:r>
            <a:r>
              <a:rPr sz="1450" spc="25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et</a:t>
            </a:r>
            <a:r>
              <a:rPr sz="1450" spc="-285" dirty="0">
                <a:latin typeface="Trebuchet MS"/>
                <a:cs typeface="Trebuchet MS"/>
              </a:rPr>
              <a:t> </a:t>
            </a:r>
            <a:r>
              <a:rPr sz="1450" spc="-95" dirty="0">
                <a:latin typeface="Trebuchet MS"/>
                <a:cs typeface="Trebuchet MS"/>
              </a:rPr>
              <a:t>nommez</a:t>
            </a:r>
            <a:r>
              <a:rPr sz="1450" spc="-6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cette</a:t>
            </a:r>
            <a:r>
              <a:rPr sz="1450" spc="-254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clé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devops-&lt;votre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prenom&gt;,</a:t>
            </a:r>
            <a:r>
              <a:rPr sz="1450" spc="-80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un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fichier</a:t>
            </a:r>
            <a:r>
              <a:rPr sz="1450" spc="-27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devops-&lt;votre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prenom&gt;.pem</a:t>
            </a:r>
            <a:r>
              <a:rPr sz="1450" spc="-270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sera </a:t>
            </a:r>
            <a:r>
              <a:rPr sz="1450" spc="-42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téléchargé</a:t>
            </a:r>
            <a:r>
              <a:rPr sz="1450" spc="-270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(conservez</a:t>
            </a:r>
            <a:r>
              <a:rPr sz="1450" spc="-240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la</a:t>
            </a:r>
            <a:r>
              <a:rPr sz="1450" spc="-23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jalousement)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57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dirty="0">
                <a:latin typeface="Trebuchet MS"/>
                <a:cs typeface="Trebuchet MS"/>
              </a:rPr>
              <a:t>Créez</a:t>
            </a:r>
            <a:r>
              <a:rPr sz="1450" spc="-240" dirty="0">
                <a:latin typeface="Trebuchet MS"/>
                <a:cs typeface="Trebuchet MS"/>
              </a:rPr>
              <a:t> </a:t>
            </a:r>
            <a:r>
              <a:rPr sz="1450" spc="-55" dirty="0">
                <a:latin typeface="Trebuchet MS"/>
                <a:cs typeface="Trebuchet MS"/>
              </a:rPr>
              <a:t>une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fichier</a:t>
            </a:r>
            <a:r>
              <a:rPr sz="1450" spc="-280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ec2.tf</a:t>
            </a:r>
            <a:r>
              <a:rPr sz="1450" spc="-330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dans</a:t>
            </a:r>
            <a:r>
              <a:rPr sz="1450" spc="-295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un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répertoire</a:t>
            </a:r>
            <a:r>
              <a:rPr sz="1450" spc="-25" dirty="0">
                <a:latin typeface="Trebuchet MS"/>
                <a:cs typeface="Trebuchet MS"/>
              </a:rPr>
              <a:t> </a:t>
            </a:r>
            <a:r>
              <a:rPr sz="1450" spc="-95" dirty="0">
                <a:latin typeface="Trebuchet MS"/>
                <a:cs typeface="Trebuchet MS"/>
              </a:rPr>
              <a:t>nommé</a:t>
            </a:r>
            <a:r>
              <a:rPr sz="1450" spc="6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tp-2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ts val="1630"/>
              </a:lnSpc>
              <a:spcBef>
                <a:spcPts val="6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-90" dirty="0">
                <a:latin typeface="Trebuchet MS"/>
                <a:cs typeface="Trebuchet MS"/>
              </a:rPr>
              <a:t>Renseignez</a:t>
            </a:r>
            <a:r>
              <a:rPr sz="1450" spc="-229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les</a:t>
            </a:r>
            <a:r>
              <a:rPr sz="1450" spc="-21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informations</a:t>
            </a:r>
            <a:r>
              <a:rPr sz="1450" spc="-130" dirty="0">
                <a:latin typeface="Trebuchet MS"/>
                <a:cs typeface="Trebuchet MS"/>
              </a:rPr>
              <a:t> </a:t>
            </a:r>
            <a:r>
              <a:rPr sz="1450" spc="-95" dirty="0">
                <a:latin typeface="Trebuchet MS"/>
                <a:cs typeface="Trebuchet MS"/>
              </a:rPr>
              <a:t>permettant</a:t>
            </a:r>
            <a:r>
              <a:rPr sz="1450" spc="-285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245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créer</a:t>
            </a:r>
            <a:r>
              <a:rPr sz="1450" spc="-100" dirty="0">
                <a:latin typeface="Trebuchet MS"/>
                <a:cs typeface="Trebuchet MS"/>
              </a:rPr>
              <a:t> </a:t>
            </a:r>
            <a:r>
              <a:rPr sz="1450" spc="-55" dirty="0">
                <a:latin typeface="Trebuchet MS"/>
                <a:cs typeface="Trebuchet MS"/>
              </a:rPr>
              <a:t>une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45" dirty="0">
                <a:latin typeface="Trebuchet MS"/>
                <a:cs typeface="Trebuchet MS"/>
              </a:rPr>
              <a:t>VM</a:t>
            </a:r>
            <a:r>
              <a:rPr sz="1450" spc="8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avec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165" dirty="0">
                <a:latin typeface="Trebuchet MS"/>
                <a:cs typeface="Trebuchet MS"/>
              </a:rPr>
              <a:t>l’image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centos</a:t>
            </a:r>
            <a:r>
              <a:rPr sz="1450" spc="-21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suivante:</a:t>
            </a:r>
            <a:r>
              <a:rPr sz="1450" spc="-315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centos7-minimal-v20190919.0.0</a:t>
            </a:r>
            <a:r>
              <a:rPr sz="1450" spc="-12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(ami-</a:t>
            </a:r>
            <a:endParaRPr sz="1450">
              <a:latin typeface="Trebuchet MS"/>
              <a:cs typeface="Trebuchet MS"/>
            </a:endParaRPr>
          </a:p>
          <a:p>
            <a:pPr marL="195580">
              <a:lnSpc>
                <a:spcPts val="1630"/>
              </a:lnSpc>
            </a:pPr>
            <a:r>
              <a:rPr sz="1450" spc="-105" dirty="0">
                <a:latin typeface="Trebuchet MS"/>
                <a:cs typeface="Trebuchet MS"/>
              </a:rPr>
              <a:t>0083662ba17882949)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6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30" dirty="0">
                <a:latin typeface="Trebuchet MS"/>
                <a:cs typeface="Trebuchet MS"/>
              </a:rPr>
              <a:t>ATTENTION</a:t>
            </a:r>
            <a:r>
              <a:rPr sz="1450" spc="-50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nous</a:t>
            </a:r>
            <a:r>
              <a:rPr sz="1450" spc="-29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travaillerons</a:t>
            </a:r>
            <a:r>
              <a:rPr sz="1450" spc="-29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uniquement</a:t>
            </a:r>
            <a:r>
              <a:rPr sz="1450" spc="-280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dans</a:t>
            </a:r>
            <a:r>
              <a:rPr sz="1450" spc="-295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la</a:t>
            </a:r>
            <a:r>
              <a:rPr sz="1450" spc="-22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region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5" dirty="0">
                <a:latin typeface="Trebuchet MS"/>
                <a:cs typeface="Trebuchet MS"/>
              </a:rPr>
              <a:t>US</a:t>
            </a:r>
            <a:r>
              <a:rPr sz="1450" spc="10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East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(N.Virginia)us-east-1</a:t>
            </a:r>
            <a:r>
              <a:rPr sz="1450" spc="-14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dans</a:t>
            </a:r>
            <a:r>
              <a:rPr sz="1450" spc="-210" dirty="0">
                <a:latin typeface="Trebuchet MS"/>
                <a:cs typeface="Trebuchet MS"/>
              </a:rPr>
              <a:t> </a:t>
            </a:r>
            <a:r>
              <a:rPr sz="1450" b="1" spc="-5" dirty="0">
                <a:latin typeface="Arial"/>
                <a:cs typeface="Arial"/>
              </a:rPr>
              <a:t>toute</a:t>
            </a:r>
            <a:r>
              <a:rPr sz="1450" b="1" spc="10" dirty="0">
                <a:latin typeface="Arial"/>
                <a:cs typeface="Arial"/>
              </a:rPr>
              <a:t> cette</a:t>
            </a:r>
            <a:r>
              <a:rPr sz="1450" b="1" spc="-70" dirty="0">
                <a:latin typeface="Arial"/>
                <a:cs typeface="Arial"/>
              </a:rPr>
              <a:t> </a:t>
            </a:r>
            <a:r>
              <a:rPr sz="1450" b="1" dirty="0">
                <a:latin typeface="Arial"/>
                <a:cs typeface="Arial"/>
              </a:rPr>
              <a:t>formation</a:t>
            </a:r>
            <a:endParaRPr sz="1450">
              <a:latin typeface="Arial"/>
              <a:cs typeface="Arial"/>
            </a:endParaRPr>
          </a:p>
          <a:p>
            <a:pPr marL="195580" indent="-183515">
              <a:lnSpc>
                <a:spcPct val="100000"/>
              </a:lnSpc>
              <a:spcBef>
                <a:spcPts val="6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-70" dirty="0">
                <a:latin typeface="Trebuchet MS"/>
                <a:cs typeface="Trebuchet MS"/>
              </a:rPr>
              <a:t>Vérifiez</a:t>
            </a:r>
            <a:r>
              <a:rPr sz="1450" spc="-24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que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votre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instance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est</a:t>
            </a:r>
            <a:r>
              <a:rPr sz="1450" spc="-204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bien</a:t>
            </a:r>
            <a:r>
              <a:rPr sz="1450" spc="-27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créée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et</a:t>
            </a:r>
            <a:r>
              <a:rPr sz="1450" spc="-28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observez</a:t>
            </a:r>
            <a:r>
              <a:rPr sz="1450" spc="-15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contenu</a:t>
            </a:r>
            <a:r>
              <a:rPr sz="1450" spc="-170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fichier</a:t>
            </a:r>
            <a:r>
              <a:rPr sz="1450" spc="-28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tfstate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58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-70" dirty="0">
                <a:latin typeface="Trebuchet MS"/>
                <a:cs typeface="Trebuchet MS"/>
              </a:rPr>
              <a:t>Modifiez</a:t>
            </a:r>
            <a:r>
              <a:rPr sz="1450" spc="-240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fichier</a:t>
            </a:r>
            <a:r>
              <a:rPr sz="1450" spc="-27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ec2.tf</a:t>
            </a:r>
            <a:r>
              <a:rPr sz="1450" spc="-32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afind’yinclure</a:t>
            </a:r>
            <a:r>
              <a:rPr sz="1450" spc="-270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tag</a:t>
            </a:r>
            <a:r>
              <a:rPr sz="1450" spc="-275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votre</a:t>
            </a:r>
            <a:r>
              <a:rPr sz="1450" spc="-18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instance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:</a:t>
            </a:r>
            <a:r>
              <a:rPr sz="1450" spc="10" dirty="0">
                <a:latin typeface="Trebuchet MS"/>
                <a:cs typeface="Trebuchet MS"/>
              </a:rPr>
              <a:t> </a:t>
            </a:r>
            <a:r>
              <a:rPr sz="1450" spc="-105" dirty="0">
                <a:latin typeface="Trebuchet MS"/>
                <a:cs typeface="Trebuchet MS"/>
              </a:rPr>
              <a:t>“Name:</a:t>
            </a:r>
            <a:r>
              <a:rPr sz="1450" spc="-16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ec2-&lt;votre</a:t>
            </a:r>
            <a:r>
              <a:rPr sz="1450" spc="4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prenom&gt;”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66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-80" dirty="0">
                <a:latin typeface="Trebuchet MS"/>
                <a:cs typeface="Trebuchet MS"/>
              </a:rPr>
              <a:t>Appliquez</a:t>
            </a:r>
            <a:r>
              <a:rPr sz="1450" spc="-235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la</a:t>
            </a:r>
            <a:r>
              <a:rPr sz="1450" spc="-14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modification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et</a:t>
            </a:r>
            <a:r>
              <a:rPr sz="1450" spc="-20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constatez</a:t>
            </a:r>
            <a:r>
              <a:rPr sz="1450" spc="-229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les</a:t>
            </a:r>
            <a:r>
              <a:rPr sz="1450" spc="-135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changement</a:t>
            </a:r>
            <a:r>
              <a:rPr sz="1450" spc="-30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apportées</a:t>
            </a:r>
            <a:r>
              <a:rPr sz="1450" spc="-290" dirty="0">
                <a:latin typeface="Trebuchet MS"/>
                <a:cs typeface="Trebuchet MS"/>
              </a:rPr>
              <a:t> </a:t>
            </a:r>
            <a:r>
              <a:rPr sz="1450" spc="-85" dirty="0">
                <a:latin typeface="Trebuchet MS"/>
                <a:cs typeface="Trebuchet MS"/>
              </a:rPr>
              <a:t>ainsi</a:t>
            </a:r>
            <a:r>
              <a:rPr sz="1450" spc="-204" dirty="0">
                <a:latin typeface="Trebuchet MS"/>
                <a:cs typeface="Trebuchet MS"/>
              </a:rPr>
              <a:t> </a:t>
            </a:r>
            <a:r>
              <a:rPr sz="1450" spc="-45" dirty="0">
                <a:latin typeface="Trebuchet MS"/>
                <a:cs typeface="Trebuchet MS"/>
              </a:rPr>
              <a:t>quedans</a:t>
            </a:r>
            <a:r>
              <a:rPr sz="1450" spc="-13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fichiertfstate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6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450" spc="-60" dirty="0">
                <a:latin typeface="Trebuchet MS"/>
                <a:cs typeface="Trebuchet MS"/>
              </a:rPr>
              <a:t>S</a:t>
            </a:r>
            <a:r>
              <a:rPr sz="1450" spc="-80" dirty="0">
                <a:latin typeface="Trebuchet MS"/>
                <a:cs typeface="Trebuchet MS"/>
              </a:rPr>
              <a:t>u</a:t>
            </a:r>
            <a:r>
              <a:rPr sz="1450" spc="-90" dirty="0">
                <a:latin typeface="Trebuchet MS"/>
                <a:cs typeface="Trebuchet MS"/>
              </a:rPr>
              <a:t>ppr</a:t>
            </a:r>
            <a:r>
              <a:rPr sz="1450" spc="-100" dirty="0">
                <a:latin typeface="Trebuchet MS"/>
                <a:cs typeface="Trebuchet MS"/>
              </a:rPr>
              <a:t>i</a:t>
            </a:r>
            <a:r>
              <a:rPr sz="1450" spc="-170" dirty="0">
                <a:latin typeface="Trebuchet MS"/>
                <a:cs typeface="Trebuchet MS"/>
              </a:rPr>
              <a:t>m</a:t>
            </a:r>
            <a:r>
              <a:rPr sz="1450" spc="-80" dirty="0">
                <a:latin typeface="Trebuchet MS"/>
                <a:cs typeface="Trebuchet MS"/>
              </a:rPr>
              <a:t>e</a:t>
            </a:r>
            <a:r>
              <a:rPr sz="1450" spc="-5" dirty="0">
                <a:latin typeface="Trebuchet MS"/>
                <a:cs typeface="Trebuchet MS"/>
              </a:rPr>
              <a:t>z</a:t>
            </a:r>
            <a:r>
              <a:rPr sz="1450" spc="-15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v</a:t>
            </a:r>
            <a:r>
              <a:rPr sz="1450" spc="-65" dirty="0">
                <a:latin typeface="Trebuchet MS"/>
                <a:cs typeface="Trebuchet MS"/>
              </a:rPr>
              <a:t>o</a:t>
            </a:r>
            <a:r>
              <a:rPr sz="1450" spc="-100" dirty="0">
                <a:latin typeface="Trebuchet MS"/>
                <a:cs typeface="Trebuchet MS"/>
              </a:rPr>
              <a:t>t</a:t>
            </a:r>
            <a:r>
              <a:rPr sz="1450" spc="-90" dirty="0">
                <a:latin typeface="Trebuchet MS"/>
                <a:cs typeface="Trebuchet MS"/>
              </a:rPr>
              <a:t>r</a:t>
            </a:r>
            <a:r>
              <a:rPr sz="1450" spc="-10" dirty="0">
                <a:latin typeface="Trebuchet MS"/>
                <a:cs typeface="Trebuchet MS"/>
              </a:rPr>
              <a:t>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ec</a:t>
            </a:r>
            <a:r>
              <a:rPr sz="1450" spc="-10" dirty="0"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448373-DFFC-E1E5-9AB8-0E20B2B583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35</a:t>
            </a:fld>
            <a:endParaRPr lang="fr-F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075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545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6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s</a:t>
            </a:r>
            <a:r>
              <a:rPr sz="2650" spc="-40" dirty="0">
                <a:latin typeface="Calibri"/>
                <a:cs typeface="Calibri"/>
              </a:rPr>
              <a:t>o</a:t>
            </a:r>
            <a:r>
              <a:rPr sz="2650" spc="-35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nd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z</a:t>
            </a:r>
            <a:r>
              <a:rPr sz="265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v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d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é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p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l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i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eme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n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ts</a:t>
            </a:r>
            <a:r>
              <a:rPr sz="2650" spc="-1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d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y</a:t>
            </a:r>
            <a:r>
              <a:rPr sz="2650" spc="-25" dirty="0">
                <a:solidFill>
                  <a:srgbClr val="2E5496"/>
                </a:solidFill>
                <a:latin typeface="Calibri"/>
                <a:cs typeface="Calibri"/>
              </a:rPr>
              <a:t>n</a:t>
            </a:r>
            <a:r>
              <a:rPr sz="2650" spc="5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m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i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qu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0294DF69-7BDC-2C8F-3E22-8F9939327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36</a:t>
            </a:fld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65149"/>
            <a:ext cx="5694045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  <a:p>
            <a:pPr marL="12700">
              <a:lnSpc>
                <a:spcPts val="3445"/>
              </a:lnSpc>
            </a:pP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34079" y="619759"/>
            <a:ext cx="4805680" cy="2844800"/>
            <a:chOff x="3434079" y="619759"/>
            <a:chExt cx="4805680" cy="2844800"/>
          </a:xfrm>
        </p:grpSpPr>
        <p:sp>
          <p:nvSpPr>
            <p:cNvPr id="4" name="object 4"/>
            <p:cNvSpPr/>
            <p:nvPr/>
          </p:nvSpPr>
          <p:spPr>
            <a:xfrm>
              <a:off x="4063999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4079" y="1940559"/>
              <a:ext cx="4805680" cy="1524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378" y="1950292"/>
            <a:ext cx="3018421" cy="48573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4559" y="3535679"/>
            <a:ext cx="8199120" cy="1422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4879" y="5049518"/>
            <a:ext cx="8371840" cy="1767838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EE460A8-83E0-283D-9869-E37FBE0EB8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37</a:t>
            </a:fld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6051" y="565149"/>
            <a:ext cx="5681345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  <a:p>
            <a:pPr>
              <a:lnSpc>
                <a:spcPts val="3445"/>
              </a:lnSpc>
            </a:pP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018" y="619759"/>
            <a:ext cx="11868150" cy="6238240"/>
            <a:chOff x="121018" y="619759"/>
            <a:chExt cx="11868150" cy="6238240"/>
          </a:xfrm>
        </p:grpSpPr>
        <p:sp>
          <p:nvSpPr>
            <p:cNvPr id="5" name="object 5"/>
            <p:cNvSpPr/>
            <p:nvPr/>
          </p:nvSpPr>
          <p:spPr>
            <a:xfrm>
              <a:off x="4063999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18" y="1919814"/>
              <a:ext cx="3018421" cy="48573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879" y="1981199"/>
              <a:ext cx="5100320" cy="1341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7920" y="3368386"/>
              <a:ext cx="6740879" cy="34896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2150" y="3838257"/>
            <a:ext cx="1970405" cy="25044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97500"/>
              </a:lnSpc>
              <a:spcBef>
                <a:spcPts val="145"/>
              </a:spcBef>
            </a:pP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v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b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1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d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y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p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  </a:t>
            </a:r>
            <a:r>
              <a:rPr sz="1850" b="1" spc="-2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b="1" spc="-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d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qu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  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u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x</a:t>
            </a:r>
            <a:r>
              <a:rPr sz="1850" spc="-1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v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b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«</a:t>
            </a:r>
            <a:r>
              <a:rPr sz="185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li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»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,  à 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la seule </a:t>
            </a:r>
            <a:r>
              <a:rPr sz="1850" spc="-25" dirty="0">
                <a:solidFill>
                  <a:srgbClr val="1C1C1C"/>
                </a:solidFill>
                <a:latin typeface="Calibri"/>
                <a:cs typeface="Calibri"/>
              </a:rPr>
              <a:t>différence 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qu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6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d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u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1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50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l 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145" dirty="0">
                <a:solidFill>
                  <a:srgbClr val="1C1C1C"/>
                </a:solidFill>
                <a:latin typeface="Calibri"/>
                <a:cs typeface="Calibri"/>
              </a:rPr>
              <a:t>’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p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as</a:t>
            </a:r>
            <a:r>
              <a:rPr sz="185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p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ss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b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 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d</a:t>
            </a:r>
            <a:r>
              <a:rPr sz="1850" spc="-145" dirty="0">
                <a:solidFill>
                  <a:srgbClr val="1C1C1C"/>
                </a:solidFill>
                <a:latin typeface="Calibri"/>
                <a:cs typeface="Calibri"/>
              </a:rPr>
              <a:t>’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v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sz="1850" spc="-1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p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u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d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’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un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  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f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1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mêm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  </a:t>
            </a:r>
            <a:r>
              <a:rPr sz="1850" spc="-35" dirty="0">
                <a:solidFill>
                  <a:srgbClr val="1C1C1C"/>
                </a:solidFill>
                <a:latin typeface="Calibri"/>
                <a:cs typeface="Calibri"/>
              </a:rPr>
              <a:t>élément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DCF45A1-D455-43FB-59BF-62F98C4508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6051" y="565149"/>
            <a:ext cx="5681345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  <a:p>
            <a:pPr>
              <a:lnSpc>
                <a:spcPts val="3445"/>
              </a:lnSpc>
            </a:pP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7578" y="619759"/>
            <a:ext cx="11583670" cy="6157595"/>
            <a:chOff x="537578" y="619759"/>
            <a:chExt cx="11583670" cy="6157595"/>
          </a:xfrm>
        </p:grpSpPr>
        <p:sp>
          <p:nvSpPr>
            <p:cNvPr id="4" name="object 4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78" y="1919814"/>
              <a:ext cx="3018421" cy="48573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5999" y="2326639"/>
              <a:ext cx="4165600" cy="41859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600" y="2326639"/>
              <a:ext cx="4399280" cy="40741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0134" y="1931606"/>
            <a:ext cx="102235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spc="1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b="1" spc="-11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b="1" spc="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b="1" spc="-35" dirty="0">
                <a:solidFill>
                  <a:srgbClr val="1C1C1C"/>
                </a:solidFill>
                <a:latin typeface="Calibri"/>
                <a:cs typeface="Calibri"/>
              </a:rPr>
              <a:t>b</a:t>
            </a:r>
            <a:r>
              <a:rPr sz="1850" b="1" dirty="0">
                <a:solidFill>
                  <a:srgbClr val="1C1C1C"/>
                </a:solidFill>
                <a:latin typeface="Calibri"/>
                <a:cs typeface="Calibri"/>
              </a:rPr>
              <a:t>j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ts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3958" y="1968182"/>
            <a:ext cx="100203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spc="1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b="1" spc="-11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b="1" spc="-120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b="1" spc="-35" dirty="0">
                <a:solidFill>
                  <a:srgbClr val="1C1C1C"/>
                </a:solidFill>
                <a:latin typeface="Calibri"/>
                <a:cs typeface="Calibri"/>
              </a:rPr>
              <a:t>up</a:t>
            </a:r>
            <a:r>
              <a:rPr sz="1850" b="1" spc="2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64F3F5-1832-D7BA-70F5-8AD7F2BC3F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39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D300-E962-4597-9CDD-B0711415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Ulrich MONJI - </a:t>
            </a:r>
            <a:r>
              <a:rPr lang="en-US" sz="2800" dirty="0" err="1"/>
              <a:t>Ingénieur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Systèmes</a:t>
            </a:r>
            <a:r>
              <a:rPr lang="en-US" sz="2800" dirty="0"/>
              <a:t>, </a:t>
            </a:r>
            <a:r>
              <a:rPr lang="en-US" sz="2800" dirty="0" err="1"/>
              <a:t>Réseaux</a:t>
            </a:r>
            <a:r>
              <a:rPr lang="en-US" sz="2800" dirty="0"/>
              <a:t> et Telecommunications - UTT</a:t>
            </a:r>
            <a:endParaRPr lang="fr-FR" sz="2800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75ED4E1-D11D-4A3B-95E7-01E268BD43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/>
          <a:srcRect t="2434" b="2768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Li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xjSbXbZK9zKoEiEgd6safp5vX25G3sa0tA0m1vLhoryZ4CkZZDtypPp1qe1tksYW+dWbJIKntSlIgmiP2G2WLIJ71g+KWll2SRKGjx0Hal1O+Lv8AKSMjk1VjuTxHsLJt6ms7O40yg1vI1um5SRnOK2NC0GS+0u81KUmFLcgoPU1EJvk+6OOlWbPULr7BNp9q+YpGBMeOSap3E2T6XqUljdW9xyjRSCRflzuatq/8ZXVxc3c1/ax3ZaNhCOgjJrASCZf3bLtIIxnsa6r/AIQsafcaRdakcQXsyDJ4BBrmqq2pojhUln8zz1gMijDMoHFS36/anQwQrDGw5X3r3H4qaTovh3Q0js4YI2cDbsweK8RuJlaQ7Tjk1rSk7ESIFi8ghVQbx3qckqobqakUIyZLZanwQ+YQcfIK0HEyniZmMpGBmnMjBWEa5IGTVnVpBCoiTrml066WGGZXVWaRcDI6UynqZPmZQhgOe/pVFl3SGTcxA9atn95KIyRwSDzjmui8ZaVa6VpOmpG8TyzReY7I2cH3oT95GdrHLxYk4x1pk/yyBBng1MpjggEjNg9qS2E1xKGSMMp6E1o3qwEvgPkGe1VlHzbeMDmtOWw86QeZKEOPXpUsFjYwuDNOCR1piZSsrf7ZdRW4nEZdgC7DhRXZvZWdvpUqG4jljiOF2Dk1ire6PCflUu3twBTL7xFDJCqpECV4BB4rOQi5dLHKUTT4GVQvU+tVn08t/rp1THWqVtq95O+xAEI6baviGRraTefMkYZ+lSAQwWEbgiYyY9PWtY293Nbh4bWZ0XoSMCuc0lvKukaRcKG/XNd14i8dRy6IdMtbYQSrwXAxx2pTTsrCuzhNcuLmC58mS32t1yTVBLzLE7enUVpvDHqKFru42SjuT19Kq2mjXMl2YFzjuwXoO1b8r6iW4lncuzZK4Bq2sm6ZQOPegaVdL5g8tVZCQI2PzMfYU9bSQLjy5PNBACMuKTizZFwSNE+9G5IxXM6jE5vGJGWzxW7bWt4ZDuRiA2CNp4qW60m5WSOVraVYZMgyFchTTjFlM5TyplnWRY2bH3iPWultD9h0FppEId/u5pNEsZZtVQSMv2bflvcDrT/EK3F1dR2lrEzwqWwQOMelVZiMLZI0okY8MM1LcZ8lgfSrsVpxb5lQByRjngjtVe+gnKSMkLMifKWAwM07MDnT1Y1Zs4szAt0pqwOXKhTirsAXciqM+9OwE8OxJefWtOXbJaP9KwpJP34VScg8k9K2IpP9EYdiPSkwMS3XIm284pYIA0e2QZPoamt9tss0kb7m9COlV4p/OmEjnbg9BWbJZLbeZu+T5VFWTu8tjv5HShYWCM2flPelgVGLJnnHFAhYmDwYL/N6VQZjEGVuuaZNNJDcrzwDVi4EdyokXr3AoGLasDtqW8RtwI6VWU7Cu3H0rQnzsHTpQAlhIY/utzWldDzbVZCxD+1YChlfrzW/prebZ7JDzQBkyP8AvNuKltHG4fWpLi38u5IPSqpbypM9s9Kk0TOgEqiMc9KWbFxs7sORWJcXoCBQetamlbri1/dtmQfnipaNItXNmyUXGmmFvllX5xWcLkqUYNgM2GFW7KYxHd918bfwrH1WYw3ixpHnJ+XHc1FjWo1ym3efLKI+vQk/7OKzbibyQVIZsn5cVufZPtlglzFIPNCeWy96xH+SZoZUy4BH5VaR5t3ct6EvnTW7bSvlyhWJ9+9deNKnu7sQRLh96ncOhGTXGaDNgXPmOVEhAA7/AIV6v4Ea4k03zHVTkhEO3nFaROWudfarElgiBwZY8KRu+8K5/VR5OqrcR4iz8rAelTXdw8F9bKvzW6qwZvRgTVi4kt3h82dEMJAy+7oO5qnseeldkML6eyZuCd3b6UViahLpdvcmO/e48zAKGJgVKdqKy1OhSaPLH1cWs/3vmK4xUdpq9vNK0e0gnnjgCotZ06Ke4W4tSMbOfY1S0rT2jYyzKQR+tSeuzWu7aMwCRSG3dh2rOQxqpBJBpWLJI0qucn+HtT0kiuuJl24/u1USGxoePb9+rWiXclnqMF1Cqt5TZK4+8PeoTZ27j5ZGX60xYo4PnV93bNUybnReINWttQuXmht1tcjkds45qa+1zVdasbSzu79nt7JQIBgcEVj6rod1Y2ltdXQXbcpuX5uQO1R6ZcNboVmG5SflHpWEo3NU9DT8SeI73VRHbzNujjACtz+NYN2jBd4Y8nmrk6hkLYC4zgdqpFtzhWOa0gkgZJbqzWxk3YApkF45DRxvxUMkjCNoxkD0qGXEKZUYJp2BCzySTTFmIPpVrT1CwySsMgA1mAsOtXbOdliePHBFMq5Ss1Zy7uBtL5AxTryRrqZY2YrjpntTgcOQv5VdsLeOGQTXa5U881NtSWyEaTJd7CQUhj+8x71Zurq1tIlt7ZQSOAaqatrLTn7Lb7liHUDvWfF8zhm9etaWsITUWkW7Ql2AJzUFwx5bJNXdVRWCt7VmO+3CnnNAmLb4Us/t3p9kjXMpCgjn0p8dnNOoVV2r3Y9hV9UjtLYR253O3BalYQPssojsIMnqKfHdzSWm5nYHPWrOm21ukXnXIyPQ067aORDDaxqNx4zSsJSRnyXW6I7Dt29adHJJdebcTOGCICsQH3jWn4a0Vv7RP9oKTFjJXGc13ukeEP7QvI5LFUit4WwY2XHmZ9zWlOHMxxkebaNY3eqagkQtnAYkDjpXpnh/wvOIJEneaSWUbSqDG0DvXc2mi6XpcMcX2eOKcOGDI+SPWtifUI4I3kS3aRf7wPJrs9jc0sjkdN8F2i2skl/MZ5pmHlPtw6Dvg10lv4Z0K3htohbJOyg7mmOWP5VPOzSLHKwdYwoKZHT1FMS5RYVuVUM6Mcj1FV7GwxToulmGOGO3ijw24qoG5vqTUd6bC0C2TWyCJx/qmXOD7VBPMLhR5LSKwPmbj6en6VJAU1Egy4ZlG5RnkUezAktdA8NWIST+yoWJJaRec5NLJo+iv5d5ZafHC4fBTbkY5puotLJp8g3RKvylXU/MSDUEGp31xA8UJZTH1YJxij2YDLrwlpWoyfZ/stqWbcw2ptKN2PFc2vw0uAZ9OvL+J7WY+ZiNcFPbNdIupPDuk8zYSAPNHPNT6DrMl5aHzG+6vzMByRR7IDzrWfhPMqSNZyho4xyQck1haj8O59PsEkiWRn5DEjvXvEFxbTMqxuJHCA8f/Wpj3cCytHfQgxNk7scD0zWbpiPlvVdAfTLJLmZnkMjldm3gH607ymNoCysG6AAV9J6jpul3ukmzkt44yxJUqgJDdj/KvNvGXhW00yaOFrm6bzY92VTofwrKUGB5A0KRLIXJBPUGqttF5k4VOntXU+LdHWzESpJvWQZywIYfWsDalghXkyN0PtWPKxNFq5bbbBFbJWqVlLtumzUsQbyNvUt3qvHGY2lYjHYUEkmqRo+yVV49apwzeWevBPNXY3M+lsvG5WP5VlEDd6+tBaNlRFsEhFXQFkt1469xVDTsPEVl4XHBNaUWVtcLghe9RfUYDTU2iTzPwqxZoyDbweeKqQTeZII6dDKY7sjIx3qgsTXyOzljWa8e7IzXQwtZTKzM+GxyM1nukKysVGVPSpCzRgtnoT3rR0OaSKUtG5XjvT5YYQPuc+tRx/LGzqBx6UC5rF2/vpI24yxanWJ3SCa4b7vzLntVPTY2vJ0DZ4OadrV2kMv2dfTBx2oSBzcjei1B4VZ45P3YbfgCq7XMc7LcwsSWJznqKzbCSR7f5Mkp29RTIppYL10jUujEfKBnk0yXZI7Xwx4dutWEc8IC2wLB5/QjqK9n8LaNb6LoclvFucyDcrO2cnHJFcnp+oaLocWn6U06widRJLt+6CRk5qze+Mhp/iSx+aK4snXZgdME4pnn1oylsa2n26XHhSVm5lWVnxnJ2hjXPjxBZQ2z6ffRjaG2/MPlKnrUumeILK18XSWVmVeP7QyLGT94MM/1ri/HtygnknZQA7NG+Oi0XM6dBrc3l0a+BLQKlzCx3RswJwvYUVmeGvFGoWWkRW9tcK8S9M84ooNvZnDRSSJA8fIPY0yK4kJCE81au4XRuRhaq7QHIrI9CRcNsjEHIGR1qCGyH2kjzBT/ADFWEAk5pYhGq7lc7qpGLZYa1OzCkE+9V5LVVA+YZDc+4q3GsoAYHOabLHn5ttN6kkM88kpRJJHkWIAIGPAqnczsZCuAAOtXSAR8q4qheRlZT70WNUMaVmDbmJ9KktoXb5tpxVG4LIwAPNaUEk0dqN2Kdh3E8pVYtJ1qlfH5hUlzO7Gqdx5zjaKQEckvzhe9WYJAF459aoPZzbPvfjVmyj+V4yfur1oAvR3FvEN5UE1FJdvMTvxgjgelZkJWSOQEkkVI/wB1QnYdaVgFjiHmFqhMpFyeQEzUk7OIfl61HbRqo8yU8daq4GjeW7TWaPH1NVY7CNSZbpshegFXXeS4sVNu2FU1RupDs2hsnvTEyT+0N8LRRptTpUtkCB8yjb2PvUWn25lY7sBAM1sRWrCZY/JlYbQylRnmhrsItWkMMenEzxmSaTPlpWr4O8KXN5qcVzPayPCPmOR0rufBvheG0t0vLqPezqGJYZx7YrqJJ7HTgEgkRXfgIprelSbGkiDTNB0+3uBcPBHkrgIRitPUDEIvLhVYgG3HA4/Ssa61RElUuxLoflU+tQJqr5MkmwLu3H+td0afKUkkWbfN0y7eSCdzHjgVNDLtY7ZFKMDjJ4FYMl60xnFuwZnB2qDjrWdo8/lIwld2x8rDOceuKvYdzqHudTlnRfJ3xQyqRhsq3OMH2xVkW7JcNC99Bb+axZQ/Q+gFcrc61cWk01tZzLAThlEnJYe1VUvi0STSbpZQQRGzZwfXPak3cZ10cV5bWStfXEZkdmVQgwMD/wDXUVvczWcuHVnRyf8AVrz7HmsJtUjuIHkEgZd7IzO3yq2B0qlqmsalC8Def5ke0LtjHRR3oA6+21KNbCM3FuzjzCJD/dHYmrVpqNtJFIlnbLuJwp3fe+o9K4AeJ7qOVIj80cjhJFK9v/1VvW2qWcsxlt28gfdTdwCaVwOilt5IYRHL5MgPznd8oH0qLTBEiyIlrEu1Ms27hqapmu4I7e4RfMhHmkqcllp1z5ctuWi8u2cHJMpwCD0FFyrItWUP7xXiaOA45AOTiooJLySFrdj5qM3KMOSAeMVBP5dvIvzvJiPa7RjnNXhfQQmJAjuSvDH7xPpUDsWBCipE8iBnGcEHAH1qA2zXMkAvoUBJO1mP5U8QlrdZpxJtLbpIgfu+lW/PijQ/bnCs3KDHT0qHERz3ivRdP1yzNhcWojIBBkReVry7xR8P/sumrcIsk32fI6ckV7WOEkbq8nQjsKa8sMkb2hwQy8uRn8KznETR8weS4OxYyqgdCpFUbrdDF/qWI+nSvd/H/hF57T7VpqxRjblo9vzH3rxLXhdWKlUcOScOCOgrncSWjM0tx9qKbDtfim3VjJFdMhX5dw/Wq4mlYhoyAVNabs9xbxT7supw1SCIb/8AcsIVPCgdKu2MzPZstUJsFm3HODxU2jn/AFig1DQwgLCYs3HWrej2st5qQznbjmjyTOyqgye9bOjt9jXyyo8w55qeY2hHQxtXje3uTGmVTPX1pltI3kdyat3rG4mKyDox5qO0VIyynkUXJmhkNwsilXTAx1oMEZtdkUmGY1JNHGCPl4NOhgVpI1jU470XMNS/o9qlra7pGBfFc7q0MjXBnCMdxrY1yX7NbIseVc8VnWuoO6vuUPs7Ypcw7FvQnYbn28hMEGl3Ms4mU4XOTs4OfxqXTrr7SjyLEqqvXA5ppmtTuUhlBNWh2uS2d9ILuQXcpcyr8rE9BVC51C+hmK+ZIwUgR+3JqcRQNIuJhx0zVi+tFksiYpAXHoKYuVFaw1O8s9TTVo5v36SbwWzya6TxRewXvhuGZg0V3NtaRQDg5rlNOhmku0gkjZgTW54gSdjDbxgkKgz+FSNwVjM0y+ktbbylzIu4kHNFVfsM0ZK78DOQM0U7mfKekPa284KtGenNUV0i2eBwQRIDxWnfC9hDCMqVPQ1hHUrpJ0aRuc4IrMxo1ed6mRdQmGVo2POeM1CwZU56HvWh4hidtt1ggNzxWe7bo8NxwMVSNGiS2nlCFRIcdqu2d4yqVlXdWSjOrYWnrc7Sw2iqQrGnLPCX+7j8ag1AIyr5f1qhPMMgmoheDzNo6GmaIa8ZZy27nNWpHItdp644pjQ+YN6tgdahkkyuzIoGLGjiIsVyKhY/NlqsGST7PtDVnSs4PzNkUrATXNwFTC1Hpjl5HyevFVXJYke1XPD8EjzMBRYBixCKR1X7pPNNK5JGSFFS3beRcmNSDzzUE7liVBApAOyvQ8io5A8pCjG0dqiCTEqq8k+lbFnZQw2r/aAwnzwDQIS33R2TIPSqK25YkscZ5rSZVWxeToR2NO8OWNxq90ttGhwx5b0FVFcwFzw/pc2oXMNlASvm5G/HSvUPDHhqDT2W5umLuuFUe4qz4Z0Gx0OKNFkSW4C5GRzVu71S3jmZfKJO04I6ZNd9OhZahY1tW1ORYyrwrlh8mw8CuWngNxdi6nfYcDbk+9GotLDjDjYy7j81YV9qkkgAlBG37nHUV1QiojOjnuo0km3lHaJeCe+ao3zPNaRCALIzH5lH8PeuN1HXJIRMpydxBU98VBYa7dBGfzPKXcTjuaOYVzpGvoFJj8wCbAKkcYOf1qSG4ufs00ccodoWzhUBJJ5P865S71qGSRVhJQjkj0qqdbdJC/2hl3tk4PJNTKQkzVvPEEsMkq3cAmO4BN4w6jvzUh1eza4DoREP97qO4rndTu1ldZAxyT3qqzqyhSpz2I7Vk5FNnSX91uiX7PKRaq5YAH+I9aS28Qq1pJb3iZP3I5I/lwtcwZJEYFWIP1pJN9yPLdAyjk5HejnKVzaa7la98za+zIwC3XFdBYatCZo1nwsayBgPwNcIxuhcxh2KcdOwxV21MpiDPzk9fQf5FLmLUTv5Nev5715La5MDs4QOP7lbP9sAyo19L50fBLAL948Dt2rzzSJ5jLPBIv7sodp7k1cS4aMsu7ZH1AJ7+tHMB6ojW73SSwyhZdu75mwR9BUVnqIhncTedGvTc6+vcV5/FrKxrFgF3D4GR1WtSz8Ry3Ak2bi7YG0nkD2p3C56KLpzZyMt2mzghlOS59KItQe4uVS6tgCq8GuAi1eRJAvzsm/cFB+6R1rprPVI7u3W6VEiuUk3MA2S6UgTubqS7Zwv3lJ4dRgCpYR9iZ5G2yOzcAisO31aa6uW2SKkCPuVAMH3rSupDcus0FwjpjB3L0NJlcpZaWS6t5CV5HGPUV5J8RvBF4t/JqMcB+yzLmIJ3J7Gu/1TUrvTXinj2TIh2ui9SK1bfWLfVFNg0axxuu/a/wDCP8aylETifK17ZtbzvHJbujofm54BqXS5F3tCeOAa9W+Jng9bawlurWGSVppcq4GeK8jliktNRXd8oHytng1jJEst6nbiOLzo+jdag0ZWkkIU84NaksazQNEDxj5KXR9Mkswbi4K+wFYsaVy7ptq0UbMx+Y0yVmWYMDyKtrIPK3HjNUZidxIqbHQtEVJJP3jD3zSWDK91hlOKb1nHHU1saZaoJGkK+nak9CeW5I9ksttlME0llZyxODJgDtUkLbJnUZAJ6VfdN6dSTioctTSnRVzJ8TaVPNa+fEAyqMn1rk4GaO4YqrehBFejvcRrZ/N95euaxdUtY/tKzRR/LIOTihE1admV/D0bi2uQV+XZkGs9grE8nOa2IZTHYXDI2PlxWJbMXyeDWyOZrUZOkqkFFzir9tcB0XdlG6EZ602/ULbLKoGR1rMnZmQMh564p2Cx0Nt5iazCysdhPaoNcu5TqUq7yArbKq+HtSLXKRy9RjBNHiZJlvHkVflZtxNSx9CuJl/iYk0VSglcIRtzz3ooIsesteiLMczciua8QSwzSGWGTHzYAFb99At6paLaJcDcvcHvXJaigt7sx7CPmyc1PKebRVmaOkXS3llJZXByUHBrIvE2SMOw4FCo8EjOhJyOSO9RvHPIu5Vckn0prQ9BR0I9/GORUbjbznOatLYTDDyfKp9asf2c8seYypPpmndC5TKZg3ysaheHHRuprROk3YZmMLHHXFVZbaVfvxuoHcijmRSiwt7nYPJZuCcZp12ghUFec96pSJsyxPFT2t0kj/Z52+XoDVLULDoZckr706WGORDtP3etSTWLR+ZIn3DyDVS+OyFR91m64pXJuRLEykttJFPsLloL1D0QnGBUNhcSk7clh6HvVqUxh1ZlCEc8Ci4y3rVsqyCdR15rCQM0rHaa6TUZFuNMWWMZIGKzLGaKOBxImZMcGkBWSOYEOmeK0YpJGPmSPuPvVeMuy5bgMeBUNzIYyBzto3QmbkVvJdWyyRqHBblR1969H8O2Wn22nI9vG0ErDJJ61zHwy02O4ieZmZsjch6AV1+o38FrCi7SWUdK7sNSSV2JD5r8Qks0m9lGNx6is+C6EwmjMmEx35P4VjXGpo0oVvuyE4GKr3d81vCXA8tx0PrXemrFE2qSSw3m553MYHAJrN1HU1V2jSTdwCgPUVTudRa6RpLht2BwayZWeaZQvOR1FZyqWBak9/MZpGlLKWGRtrOnvGjRl9R1rSs9MuJGO2J2J4zjvW1beB7yeNWaEnPasJTuXGi2cRaSylt+7IFWG8yRPljJOc131t4BuF+9bt9AK6TSvA8a7C1seOuRUczNo0Lnldlpd9cY+VixGQD2Fah0e5jWNVjcuQM4Gea9rtPB9q7pIYNrDA4rcTwhCyoqxhRnOcc1PMb/AFWKPBI/DU0i+Z9xvQir1j4bnb5iARnt617kng62WdWaMuK0tM8LW8YG61QDdmi4/ZpHhj+G2miO22LyEjnHSo9Q8E3MKeZHJxj7vua+h08PRxI3lwryTziopfCqSksyDB7YpXJcT57bQ7yG1RvKwyjkjrxWfFpV45AliZufmzxxX0yng+3+zbRGGz6ioX8F2/yn7OpI68dapSRm4o+arqzkWJbZpNspHyk9h9aXRJfstyqkebKSVbZ/DXtfizwA13ejy4wmeqqtZsngKPSrIySwjJHVB82KPaGTgec3RWVbeJIisiEgv3bJ6Gt3S7iPT7cXEyx+aw2IvUj1rXOi24UzWvmLHHGS3mAcNWVBZSpMs86iVFOUAGarmCKNG0u7VZo2RGAkbD98fhW3aNFI4ij/ANUW4Gea5V7hbfUl84BHB3gDjAx6Vc0/VQbr5NpBbcCF5FF0aHTNHZ38Rt/K2SISGKnnNZ0elmKSKRpMNHJySPvJWWt9MNWhns2MaTOfNDCum/tCG7dYlUMV+99BTJZZu7gfZ4VVcqc7U27sivA/i9ocFnrJvIpx5tyd3k4+7XuFteRpfW9uVeMEnDnnAqh4m03RtStriC8skkkBOJ+j4HpWcombPnmGRhbo5BBX2xitJ5mlt41HG/1pdYs7G11ie3sZZJbb/a6g+lVY5kLbHYKAMLXJNWLiS3Mp2LEpHHeliBdeW5qvHauFYK+7JyDVuyhPG5sVF0XcSCwLT7w3A5IqaG7G541YZBFWVkRGK+3NUrPTYbi5laObDdQKmTRcRq3DG4ZjwBW3ZSP5JmAyAKoxaa0P+u54q9FNHDAYeBx0rLqbxdjFutQkmunjUYzxT4r4sgt2PY9ao3aMlwZAP4qntLXzbhbjd8gjJNWiKjuSu2zTpe4YVjae20nIIGa0ZpV/s5xzWNaSlpAtapo5ZLU3biNptNkZedvJHtWG8hjkIHOBg1uaa5UMr8oQQRnrWHqAWPcV68g1ZIina0U6HAY112oxLdacs0fznZg1xumfvY2jP3gMrXT6dd+TopMuRngVDQjONq6nBXH0orWSaCZQyyDpg0UCNOe+ubm4juLYfZZB99j3pNRuNPmPnXkoMvfaOtZlyZ5QUD4HpVLyWVwGXNSc8YpHQ2upaXEgb7C0oHc1Zj1jT7qVY1h+zqenHWs3TUjmtfs/AYE1lm2f7T5ZPIJANBtzHWCz0ohjNcSLuGQzdBVmx0uxKg2Eyyt/e3cVyFxqMkls8JcAfdAI6YqnbXEsODHM4P8AsHAoauNPU9A1TTNahEN1AySRry6qOtbI06G80pLyS3jbeP3sWMGuS8N6/drbtHJOxAYZBPFerWsSz6ZCX2JK2HBXoeOlctVtM76XKzyfxj4UiGnvfaerLCmC6ehrg441WQsRycfhX05Y6XC+kXFjdIP3wO7v16V43408D3WjXJmhw9sMmqo1+jJr4fqjnLO9+UWszBlbvVLWbeSKfruTHBqPyzuI2/MD1q9HNFcgWd18rDo1b3OCSszM0nyheL5hPPWp78ebd7IcsAauW+jstxleUH8VWpmsbFtyrukouA/SrYR2hhnbAfnHpUc2n2lmS7tuPXBNZOoapJIcpkMrZGKvQzQapbhZGKyqPzpgR3d1BNtSBOR0AFW7Ow+0FVntnAJxvI4qPQ7SO1vvtFz8wj6A9677T7iK401Y/LXGM5x0qoJuSRLdhNIiXRrKO1ibB9aZqNwroTuGec5qjczlJGk3bwPfpXOatezFm8uTO71NewoqMbCuXJ72OCQnhsDjPY1RnvxcIVc5J/SsdJpGkKv8xz1rT0/S5b6bCggVDnY0jTciNI3mQxqhK5rpfC3h1twlkUsc8CtTQfDMylGaPg+teh6VpUdsyfu+MCsZSudtKilqSeF/DKt5QaNFUYY5HWu3TRraNRthX8qbpeCy7VwABW0hBPymkactjPXTYQBtjUH6VIthEp+6Pyq9gZ60uOaTHcghs1yOBWnbW428rUUK9KvQjipDmZG9qvZfpU0cYYDcAKlWnjGaCHIcsalMbRipkhU/Lt4xSI3pViPtQQ5DoIAOwNWYrdGP3B+VIg6VbiJx8tIzchsOkwzSbyi5x1xUOo+Fop7cg4bjGCO1dBY4x2q4SMVjdohs8h1bwBaIqtHa/ICS4GTu/Cs2PwjBLdmQ2bxqowox8oFe2tEpBzzmoRax7CroCG64oU2JM+X/AB34Jf8AtJ7i2TgJy+K4yTR7i1s3IlbzkOd4GABX1lq3hi3m8yTcdmD8nrXhPxX0WWznaS3VkiKkGNR1rSM7miehwNtDJLAuoW7s7xn51P3SO5Falu8ckifYZVikYk4Y8/SuKkuryC38tLhoQSV8pev5Voiwvba5tmCnzJItyOD3Petou5MjtR8l3El1JHLNj5VAxg0y8t4bhjIsm2UNjIPf0xVayurWKVIZlL3WwHzOuGPanp9iXLTMwm37lUdT68VTIaPPPGPheO11V7u2kOyQZYdi3euHTTgs0lxNICS2FXNet6/Dc6hbH7OgEQ3Y5rzm+txbxKssyKQ+dveuWoi4u25DDlUCgDP0qVcLIM8VBcSBQJYiMj9aW3maY7iME1zF3RBeGTc7A4p2isWmPrjrTr1Scr60WUfkHdnmpZUHdmwbl1jbzCCB0rFupi1xuzjNarBJIAfWs2WEPnA71COnkIw8bkRtye9NV5LeQqvMZ4x7VJ9lxOBjqOtXlto2Qg9cVRPIZ8kURsTEOWduKzo7VY7sxLjdjv61u2lviXsdp4FVNbt41uEuFO2QHJAoTMpQKo82GUI649ar6tGuzcq5GOa3XuLaSFRKvzOOKqSWbyRlIxuyOK0UjJxMPRLR57nC5CgfM3pWpqsgkWKCEhkQfPj1qTU2/snRTbqoW4lHzkdRXN2FxJFN94t2bPemncixr2gZY2HH3jRVYtk5VyAaKYWOytdOmeYblIXPJrR1uyhgsi0EWXxyaW51BfJyrBCf0qK7e4ls1VLhSr/e9RQjggzC03zo71WXjPUUzU5mhu8kD5jWvp1puZm3ZK96ytVi826J6FT3oNzEu5C0rbc4bp9afZQzhc9verhjtYgWwXf07Ujyu4CqNooGX/DvlyX32aUgGXjOeleqeA/tMmjmO6ctJbylUPqtePaBH/xOYs8/P617P4EkRdJkaQ7MuQPWuOud2E946CS4khljk3fKRyKs3unRajbK86h0Ycior2OM2RlZgQuMVe026iktAI2yB1xXHHR3PQ02PCviD4ak0bUGktY2eB2ySB0rl47TM4nl4x2r6NvbWG9SVbiFZU9DXk3j7w61tK1xZLiI9vSuujVvozhxNBL3kYltKtwrQxtg44rmtYEkc5jbkg1Pb3ElnKzBufStTVdPW6tY75M8j5/auhHGc5Bb+amc8k4rR+yG2KbPlJHJq5bWMcNjFcb1O89D2plxvfq3A7VaB7Fm3dZogkg+c9CK2dPiuIUZWkxHt4x3rnbRnYqoHSuiglcRhSpPFduHV5GLCeMyBVZ1jjPU1gagg8xlVNyocZ9a0bsu8gDHgZ4zVL533KAOnrXfU0CO5Bo+m+fMSEY5NemeEfDMoVZimFPtVLwrpw228ihcbQWr1LSUH2HCrj0xXNJno06Vlcp2lsqkDAwox0q6kYVw3XHap1iKJ9361GTtbO2smzrgjc0xxxwcVq7umwViaZKWA7Vpqz1NxOJaBbOWNSAlvu1QZpAc5qWKbpmlcjlNWBeBzV1OFqnaMDHuFWgzcelK5LVixHzUqgVWR/nqYPzTTIZYTFWUIAzVWN6nVhimZMuxsNgPrVqFhkVmo3AHpVqGQkUGbNm0kxnBqwsjdc1jwyMvQ1YjumVTuGaxkLlNFbjLYzVlWXbWQl1GTkrgVZW4UqNvSoCxck2MhDdCK5rW/DNvqkLeZErEZ61tySgN+FPtJkfKjOaL6gfOXjz4fW9ldi6jtdnzdhnPvXHanaqlusLNIHjJAIHIAr6d8Y2H2qRTtG0DvXlXiXQVhdrjaoQzbTwOQa2hIs8mW4uLe8gV7cyRsud4HPFbN5DG1zDqNs3RPLdSOhNaN3bbLrbHGfIQ7QcfrVG7juIbRgyMId5xgctW8ZilsUdXL/2LKLaNfNRSPlP514RqKu2pHfKzMScg9q+g7eGOK3luEics6EbW9xXh/iq0mj1iWZo1Tk4ArGormRm2zea2xiQqmtnT/J+0FN2QBmse1RsYPUmtzTbdY3MzY6VysXMULsu12VGQCalhTLlSxLHoMVebbtLBAX3cCul0jTVt7dbu5t1eQgkDHSsJzsdOHjdnPx2s7WwwjE+mKdbWE4jMjwmtea6kdH2gKc8EdAKl0+Eti4uLwi1H3+evtUqTO451IZBcFGj69ParMVrK0xVA3T0rTtNR0+a6khgtyxQHDHnNT3TXEe2VVCoU64onUaRUVdmbbaVcsQ2wc85qHWdAlYxzNKqA5BzXW6XCXs1kcksRxVHxPZvPoPmICHhfdWMa93qazw14nIRaOkzCOS6CPGM/hTkvYLdRboQ5XILAVK6Nb6tDIPmjdcnPoaztQ02e0vm28xE7unrXUpJo86VNxYmsWP2628/cS/euVliMd2Y8YxXb2DIsMoYk5HQ1j+INPk+1LPFH8rJk4q1Yza7nPur54Joq0BtABU5oqrmZ1JljuDxkEjnmq88xjfYjHH1qKfzbbIA5qIbpBlutBxxSNLSNVaG4COMhj1qfXEKlpV6tzWHDFJJMDHkqp5NbV9MJLRd3OBzTuWYQLO3A5zU4TLD2q1bWazj923zZ6Uy6tbiEjMbc5xxSvqKRpeFbHdrUNwSNq8tXprxLZaYrREYaT9DXkOm31zbzrDGGPmMOf5ivVdJuBeafPZyctGMoSeprlxKbeh6WCcUtTb1C8hh8PSq2dxAPWovB0/8AxL1csQXPSuP8Qa2tvaSaaXVpAB371a8JaowscSEjy+9czg7HS6kbnoo2+Ww8wZb2rE8Q2K3luyKqbwhI9Caz7vWEg8otJtbG4jNJb6vDLM8ORn7ynP6VVODRFeacbHkPiqOQXTxm2WF1bHTqKt6C5kspLd8kba6TxSumzGSS7BW43YUgdqxdNhjiaVo2xGF6+ldkTzWjDJ/elWyVU8D0pXYMuN2KL377EHGTVcY6k1oiXsXtNHzgCthp5Ej+UrntWHZkmdQhxit2VFmkiVF4Y4PtXpYZGbILTNxc+XKmGzwavWenK10dgTI45FW7W2EMvChiBgGt3RtP86VZuVOOQK6qrNqMLs3dBsfIso41jUZHUCut0+JooAGb6VStIttpGF5wO9WJrgrAAeD61xOR6qXulieRsnkbaoF23E7qinuCsBG4E1QFwf7/AOFYyqI3hDQ37C5fd6VrwXW4ferjoLxkk4yRWjZXLZ61POPkOnEhYcmpYmG05rMt5TtBJGfrVmKT5gKXMRKBvWMm2HaKvxyMVxWPZyYNaMUnSquYTRZgmR5SvOR1qyjA9OlUY3VZG+XBarKuBVmLRdjNTr2xVKOT0qwGxg5ouZtFhD8xqUOyDNVFfBzmkeZvqKLi5TQW4YjoaFumGVyoP+0azzdBR6GlW63EfKp9yKhjsafnLsHzNnvxVlHVUDKWOazUIzlmGD71Ks+0bRkioJaNMSlpOWyMVf06RCp45rBE205UHmr1jcN6Ug5TQ1aBZ7V+Pmx1Feb+IUUfuZuR1A969Gurry7VyMZ2159fxvdXJlk5x0FO4WOeXTUkgaH5Y9wIUmsfXNNaHT3LZk8tQEUdz3NdpHb+bPHvAyucVj+LXcxeXCqhwD0q4yE1oebJDdKxlnnARxxkcCvI/GFjdf8ACQyDmZmPTbgYr13V7W6jaKK43BScjaetU9fbTLuFLjhXAEZwPStJbGUlY8hisSoLuu3b2Iwalt8+aGw2zoRiu9ji0m+RrG7wGB+RlH9azNT0OG3cxxsXTrnHQVxMyaMDSrXOqqGXIZgRmus1llhiEJbaHxz6VV0+0s4LqIgl3pPF7BliC9GzgiuWors7cPKyM25W3Viznai/dx3rGOofapZl+7GAQijgVoaq6rZJjkoPmHrXP6Uvm3irgqDuAFXBWRtGpdmj4RjaW/eZjtT7tdzMkbLHEygrjFczptobPTYh0Z2LE109rG09pGwPINY1pHdRjqadiqQyQpxsUdKqa4v7q5Cj92ecVYd1jAHcAGscarDdXcsJYBW4GTXHG9ztk0lY5a/QtZK/dHKj2HatK0SXVtMZXhAdOA2OtJqNusUkqSFQrtuXmuk0WGP+w1C/Kx5yK6udpHFKEWcLdabcWxQsow5qW/hc6esqLuVlwx9DXUeII4RarEBukIyPastnQWLWuAAX3H/CtqcmebXaWh5/NNGkhWWEhh7UV1E+mWs8nmSp83SittTm5kYd+k/mtt5AqjNNI0fl9CeK6q/0+O12LHN5srJ8x7Yqv/Z9uFEmFd1wTtq+Y50n1MyT/QbWGFfvsPmrRuo86TFwBkjJPWs+6mSfVATGcbgo4re1dI/JiT7gI6Ghsoy9JtzvaTeVC9KvQ6jJGRNKqyxjKgMKq30gjjRIcAjriqd5My2QUYzuzQI2Y10+9lDKfKkQ8qB1qO/vdS06VXs3LADlQax7BmS4Vj3POKj1PUJI7+XyJCRxQ4pmik1sPZLq+me9m+Vm6gmtjSb5oUZZZ/LiX5setUdM1DcimaMNzzWlexQS2ZuLWNT6nGcUnFFqbMvUtbvL7VmdFZoQcA+1aOmajdrOr+W/4isFZpUz5bZ5/u4FX7W6uchVO5mPFZ2sEZOTLPiKW7u7hUjjZ8+3SnSobLTEhZW8yX74x2rVjivIZEy22bbkDbUF9qd1DtW8jhm3HGMAGmmaOm7HLXhO8qRg1VIbIHau4txoeooYkt/Kmx0z3rIu9JSIlU5YHvV3MGiro9sTPHjk966C1GLkMq8ZPXtWXpsckUhZsrj2rShErSjaoxur1sM7IytdmnZobiVIxxhjuNdfotsYwMNwRgVj+HLSHy9zLJ5meRmt+zbyWGOg981pXmrHoUIG3EzRxBR2HNVby5zhTjA60kt1+6ye9ZVzNnJPFebKZ6ShsOu7oM3GcURFWGc1QSQMSCKsQlQfasGzpii4OORV21kw3Ofas4FsfLVlPMZV65BoQM24bgt1UnFXYZTnrisq0Dc5OM1djX5x1NUQzctJWCA7hWraSMRXN28m19p4rWtLjjbuFWmc1RGwHZcdKsoQVB3c1lpMCcMRU8E0eepzWqZzyRpRNg/jVsODjms1HG4GrSgNzRzGTLnBxgimPJjjFQ4LEYYipVhYDPWi4rjGj43cGoGfBzx+dW/LbZ1FV5YcHlalsCWGQsB0A+tXIG4+/kVQijwOnersSbR0qRWL0TjIzVtZWjrPDEKOlPN1Gy7Wzv7YpAkXL24bySQO1c+GEjNwKvyTNsKOTWa37uU7e5pNjsNeELlh1ArndSkjN2pIyQcc10MkjK5VuhrFubWFrlmY49KaYnHQxNeit2nBdQdmNteea/BbK00MdsyqGLAnua7/AFqBmuI1jO9g+Cv1rnPGNkPsju0nlunYd60TdjCqtDysTFbySLbsOcDFD6heQ3iRSN5kToQxxnFaclvHlpWi+c8dKww4WWRXP3ScCsJKxxczTNLRG33ERyTnPUUuvSKm2Fhkxnj8ag0iWMS7lcLj1NVtemeZ5CAQwPB9a57XZ006uhnXUwkM6ng4zWTpEuNQBLDCseasXiu8e5chiMNis22kW02xr8zNICTV2NacveO+WaGdTGpBKDitvSpAtrEUwwY9q4/QAz2pk3cyMRXUafAlpp6IrM38P49a5ai1PZoysiXXroQWDTJjesm0/SuGEpSRjjoc5rZ1mYzhYVYlEl3H/arKEYZm6gbs9KUYI58RWfMaOsyRXlhAoz5oGTXRabIo0WBdwAVOTXJJKssqrngfLxW3IVjsFjV8HaeCapwuY+3stBNXnhF3DGHzuXrWZPIrSFVz9aZeOuYm/jApkYJfBIGBkn2reEbI8yvVcmWIh8mCVP40Vq6Zp9rLaLId2W5oq7ox1E1LR5Lzy5EvIzC7bUU8ZHasbW9Hm8PypFKfml5x2xXX6hYyx31rbPMESCMFyBxUPxM0qa40a21O2UylRt/DvXNCpqd9Sk7HD6ZaxzX8bjaQ7b/yqxr8PmXajf8AcOQB6CoPD52TldhyMlR6etSarI+XuG4y20Cuq5w3ZlahLi5VQvJIFRX8LPIB0xU1pDNeampihd1T7zdqs3R8+Rii4ZW200aJOxWsU43suRWdc2c0wkbyyiluG9a0/Ev/ABJ9Pto43xLNhzWf/aF7eWEFisBZi/BjHLE0uZF2GQqI59kknyLjpWx4a1aAXos5MfZ2OMn1qhr/AIb1bREjfVbaS3aZd6Kx/hrDtGxNtUnJ6YpppjOq8U6fLp+oLLax7oZeV9KltLeNpoZOV6Y963/CuoWd1py2WtRs0adJfSrWoeGHe7F7prG4tB92NOoqG11Kpq+w+6JeRAwKybAAK5zXbeOa5EMh8uTHynPeuzi0LU7iJZoY22hf4xzisDVbK+k1AQyac7Ln7wFZc6Op3sco9vdW8wxuVgfvitm3l+3ou/iZOuO9a9zpD2tuWb5un7sjmqNrGwuvNWzkQ57LT50c0kK0Y2k7fmHapNP3TXGFQgdat6oyQWgn8pg7Nj5hiorRWS6/dHKsvJ9K9jDO8LmaWp0mjzLFG28Y5xV9ZkSTcuG9ayLQMyRqePmOTV+Jow+1u1ZYiZ6mHRfl1Dzf3axqq+tUronp1p8jKo+UcVWZ9xri5j0VsMVSB+NXbZeOaqZ/2qvaeNx5ap3KWhahjz1UYq9aITJgYxUltCrAHO7ircVoEyVGM1okDJbeLBBPOKtbDvDYwKSzibB3N9Ku+SfLGG5oe5m2VnXaAycmrNu+0c8GkaM9OvrUyxL8oINUjKSJ4tzEbDk1egG4e461BbwN0jOK0LaPDDd+NaJnPJE1ueBmrwPTbVdY1B46VIrYxTuZWLkfTkVPEfyqgbgoBxUguCy/K2KBOKLj+XjBbBHaq7uG43Cowynq2Wpkm40hcrJmfaAARTxM3c8VUJIxmmPMqnmpDlL5m9WpwnVhnge9ZjzbgMU3zGB9qlspRNAySFuoNPCiQjcwBrO80s33qlWYo2OtRcOUiu3YTtnoKo3jP5XmAY5FXLx0wWPU1j6l500ixrJsTOQaakJrQzZCDqSszYO/Oaqa7bx3Vk6su7cDhq0b2FY5/tDyeYcccVRuboujKkexFGVz3NbJ6GFRaHmOoMiWtwCu0xttzXMx20c0jSGQHcK1/Et1O01/FIYx82cR/wBa57TNiq7BuHwMehqJanlzWpAbeSLcFYgButV7m5ZbR5GycNjNackgAeM81jzf6uaNgMYzis7FwQyK6jljMeOcZrLmhtxsDZGSSGpEn8ufIX5SMVo3MCSQpKMAHgfWkdcd9Da0B/s2lwpGNx7E1tJdeZbg7sE5YD6f/rrCgWS0HrHsyDVafUXgiDM3yKprCcLnVCs4l53aY/KPu9arbgDISelP8O3Au7NmHy7iaZdRpDFKznIGaFGxnWqJ6kNhINjSY78VqXl4jJE5+UYx+NYKzqDH9n5Vhk/WpZpm+xwRSD5iWxW0YnE5NMfqE370EHgVPo7iWcqQSzHaB9eK56a6Z32t97OBW34auFXVUDjCxqHP4VVjOXc9CsLG3ktI2kuBCcY20VkPFJeN9qVyiycqM9qKXs33OdzdzpbhGvLqH7b+7luRuwPetDXITZaaIZPniVRkH0rO8WXdvbXmj3SMZUWRVbafUd60viPdSTeHoru1jDROu0kc9a81L3j6ZpSicLpWnQNHe36QtJDuO3b/AA1y+t/vZg0SkKOoNel+Grf7B4FlkmiYMVMmD1Irz7VJEDNJFGdu7ofXrXbGWh481qRaRqEtrELO1i/1xxJIRyKbbhZtbjtLZSdzHef5mr2jSNI8UkkQMQbJIHSrbrbWNvd6j8vmuCsYHUZ71aZSWhx3iN/7V1wW8KGRYm8lF65I4r0O4t9F8F6VaJLEj6wI/M6Z5xxXn/h6S40zxFb3zQ+cFkDuPWu+ex0jWZbnXPEF8WuG3GK3B5UdADWU9S1oeceIPEGpa1LNeapdSTSY+VWPCr6VF4ZsjdQG4ddqZ4Y9PpXV6zomnrHHp9pAvnz4yS+c56AVc1Hwy/g8Wn9u25ktpFyIFb7p7HitKcoxRLg2N0rS21ALao3kruwWPcV6HYQw+HbQC0YyThO54zXPfDeKHUrW6vZYzDEsmIQeuK62OOO62xvtCJ69TXPWlc0pKwzT59Tktmur2fYGGEUAD+VLYR3EsvznzG7cVZmif7OUXAVelWPDQb7aGZMhRya5pXNPaXlZki2kBIWa2QN6le9YNzMsGq+TBGpjLfMdg4rsdV2/65SuCelYHmWsUhyvzMe4p0lJsWLlGEbnOeN4lFlumjQKW/dsB1rk9MK4KZIzXaeO5DcaTGdqqI5DjHpXD6eR5YmJ/iwPevpcOuWkcNKtzs3o5SIFhwMp/FSb9zYyajgRmYvUoQN0PNcdS7Pcw70LazDywtNwSeOKZbwkuBnrWta2e/jBIrC2p3J6FFIHZAw5q/YwMCAK17LTAFBxx71ee1jhAPA4rRIadytZRSJVzc2QD0qCK6iVS2d2Djio7i6ztbkD0qJSaGkattKpH3wDVjziRtTt1rBivI8YXgg8mrn9oLg44yKhVAdM1YLhRIVYVdE6sAAATXNR3mW9T2p0upfZ1AZDk9waftCXA6aGZi5KMARV+C4+UjILGuOg1PY+4tw3pVy11RjNsLY3d6r2pDpnXxTYTBbNK0vPp71gRakq/KzhiO9SyakrRn5h60KqZuka802xh82RSJdxk43EGuVuNTKHO/6VXTWNzD5+aftilRTO5iukU+tWFuEauNs9RfdhmrVt7jzGHz01VuZyp2Og+Rz96opYec5ploc4+YVfRRIMZzVXMrGcYzjimOGxz0rVFmeRxUc1o2zOBSZJloxWTA5qYsc5I5pzR+Wc7aN+eCKzBplO/JePbnFZ7zCEjzOVAPNaV6q7M/pWReoW+QLxTREtivJeQT7WbhUJ49apyzBpB8oMS80lwsaHy5FIB4qqrHz5Ub/VnAHtXQtjGex5V43YReLWijQJ5zfNjoRWZa2fkPN5mOHJFaXjyRf+EhkkVfMEXJxWHpurf2hBcrghkGQPbp/SoZ58o6mVqOoNb30hP3RKR+FVmmViZSSVdTn2qbU1iuLSdzjzPM4rDtryS2lkt5FyNveoKihs0myURnnnrWxpRTUtLe3y3nR5IH0rnZ5VcAc788VseF7xbS4EzYVFPzk+lJnVSSvqdLcz/Z9Le3kGCqr17ZGa5zVb6P7HtbGSOKteL79WeZozvjmUBW9K5e+kkaGKNR/DzxUpFVbLY6/wrd/6Htwox0IqTU5maBxjJY4FYHhe68lvJK7sn8q6a7txPEi42HOc07HFIy9KCJlmO0elW9VZVsoriP8A5Zkk/SsiGNsSQlsOj4HuK0fJnuLOS2hUu7Rnao6mtIokxrUfa7lNuAGIP0Gf8K6axtlN/IsPzEoVHvx/jWLoWiaokswbT7kyBMIuw813nh3RJ7RheXuInEGfLI5zTsZ1HoaB0+6aOILuTEYBUDoaK6XQpBf6etxHKvUqQexFFFjibPKvh9qLTa2LfVJGaGNGY7zwGr0jwPNd3mhX9rcwOLG2ut6SSDgpzXA6HotroEceteJJPmb5orbOCx96t2Xj2+vbm4hmkW3tZQEjhUYA/wA8VyOKufQU6r2PXvGKWt54YjjsnSISRARuOhHcGvGNZt7iC4/exng7jtGQfWvStGkuofDUqXEKGzVRh36r9KzbOxsNSsnW3n8+2YHdg5cfSlzJGUleRwFlqIk0BreBh5hk+bA6Cqfj2WSytrS2XcCUDOe9egXfgm6i8NuNDVN7cqrr85/GuTutA1HW7NUv9JvPtEWVLjpgUlUTNXSukc54OOkzS3LaxeXCDb+7WNc5Na9nqV15U8VpD58bAqHZCSBW3ofhy1a1W2XRZIrpf4pD1/CunstJvGiK2FlsZfvqVxiplXSNFQVtTykm8mvt8yyhl5DbSMY6Yr0rSdJPivQoLu9uHurlF2ohJ+XHrmukgsgqRwzWMHmHqxFdXptla2ljshVN+OqACueVTm2LpU6Zx1tpo0uCKGPEZ24dR0FV724eF0jXGWPOOtdTqOjyXZEjypArHnceRUMukabEwUy5df4utOKcjmqtQTsVrQNNYgPu+UdfWpNOuJ4phCVwjd6uLG6oBCRtPXPeqd7IlrGZACWHSuqFI8l4ljtTuz9pC5Hy9BWbPma6aQdMcCqN/fNK27bhqksZy64Y/wCNbwpLoclXEzqaFPxTcefprwKvKjNcTpgb7SsDAbQcgV6FqlpE1jM7sANtefaRH/xMtxbIzge9ejTVo2OnCSOngG2M9BxQB3WrLRbVHbNRRriRlbp1FctTc+joS0NDSrTzMPgmt60WOCIF8ZrGj1GG1jAGANvWsDU/EDSFlDlfTBrE7IyO1udYgSFgrgFa5q/8SFneNpMKRwc1wms6tqEwEXIT1WsK5vL8grtf6mncUpuOqPSLfX/swKb1YE9c1aXxCjREtICfSvIft12vEm7iiTU7sJhc4NQ43Jjip9j13+2FYZDj86tR6v8AKMEZPvXjSajeKeJDyPWtfStamChZWJIFYyhY3hib7nrFlqDM24sBjkVPNdeY/PINcNp+qrJADnafrWrb3zMn3qxdzrU4s6CKSRZV+bIrRhmZF+9nmubtrliCSenSrsN4dgyaFcq6N8X4jYjaabNqTDlM1gz6hsfIIPFY+oax5ROHbmqswfKdJc6lli2evaqn9oKmGLgYNcPfa7KpOxiTWPc61qc3yxitYQMJVEtj1y216FWwzr+da1h4mtVODKABXh0KaxcqDv6+laNlpevFsR+c2fyrZRsckqspH0Dpnia0lcLFcK5xnA610ema1C7hQ4z6GvANJ8P+Ich4mKSBeSSa6rTF1qDb9oQqRjLZ61ZmqbZ7vbTxzKDuHPvVhjGEIrySLXJ7R1BZiO+DW9pPipZpPLc49MmpbB0jrLxFA3L0qjIfpTor5Z48bs+lV5W3CouRy2I5o1k43c1RvozEQQe1XkgYncCc1FqSZgbkZ9apGMjmb3dLIFYEMTxVLUIXghYq2WbJFaMkTIfNmYFmOFFZPiu8Fnpl1cDafLXauT610rYzmtDyvxJHI99eyyKThOo6VwXh0yrrM8KueYyCPevTPDOg6t4uvJbOzZkSUjc+MgV6Kv7NM1tafbLfVg11jcwxWUjlcTwjWbRIdAd8YmHzVxYkkkJmkx7GvVPF9k+jz3Wm3sWXhYxyDHb1ryrUWjW6kjhJMYPAHpUocYleVf3m/OfTFPlLeSyBiAevvSR/MpUKenFJdSYdR2wM1VrltWNjS/8ATNPms5fvgZjJrNu7W48gquS68GiCZoUSVWIcGuhs5IL9G+UiTowWnYUr2KXhqyZG3RZkbA3e1b812zRquRuGVFNsJLa0ha3iQxuV6H7xrCiuxCjSSZJ8xhzSsYNalq6uUjvnkdNuQuCPXvWxoEUt3rFqYJXT5tuQQCAe9ZlzDFdWy3mSF2BuO9c/9ovBJvhmdCDwynHFUkTY+ireez8P6d/xMNWWeWIZXJGTzXA634svrua4uolULu27CO1cLpXn6heI81xNKVb5gzZHpXS3kfmWypGyBy5QqfoQDVWM3G513gyaaTRVkDMoaRjtHainaUClr5FtlVhby229CwAyf1opHO6aueZ319JqhkvL66ee5cnC9APoKs+CtDu9b8T2VrEjBRKryOOigV1d5oekaLMLW8Vb6+Y7Y4bfkL9a77RtPtdGghazgW1nkQB9o6Zrhc7npKNiH4m6hCNOTQtNkI+fY4H8RrD06G08NxGWZWF66AQW8Zypbsa1PEt4mlWVwum25k1LB3krk89xWr8KPBc3lLr3iNjPcyNuhjY4K++KylJM66cFJnS+E9F1w+TfaxdbI3j83yY04X0Brfkjj2kgKM+gFXLmGWeJ/n2KwG/6CqQikZgy/LCOxrlkn0Ov3UZE1mouM52HHBAqtHticwmVgxPXHatq9mSF0ON1cvqEsj6mXjU4zxUuMmYVp6B9kDXzDzQ0XXPerV5GbBFljUgHoc1Alq5cy7sAfMaivbhtSkW1jLxgcA1UKUjllVjTp3M27lmnlMkzEgdBmrCQXDMGw5J+7WhZ6fF9oHnncFPO6tVLuCO7BXaiqMV6FGjbc+fr4hylozmNRvruyhVrmIBx0A61z02pTSW0rFi7E5wf4RXQeMGSS8VfO3g88dq5qWxj2O/OD1YV02MfaJFKzM9zdF0w2CPlNel+HdL8Lm28l7xJb8rukiB5SvM7SxK3UZRspvHPpXFX2tX2i+OZb6znkG1/3i9mFXDRnqZfShVvdHtXiuG1sW8uNcwSL3rzHToca8Fi+VQ/avQrXXNO8RaMkp27mUAqT0NcFcWzWviUrsITdw3rXbGcbHZLDKD0R1V05EijsPWsXUL1o5+oAOav6pu2qfUZrldUnbJFcda9zso7DNa1KSQoEkwoqjbEyONzA1VlYs/zVYt3WIBmbaB1NczudcJrqa9jaRk/vBnPStS30y2YnMan8K5S48SR2o+RkkOcKoGTWnpM3ivVYw+n2JSInl5DgVGp1KULamvLoFm4YtCoB9q53U/DFuoJjfHtXX6d4N8ZX8bSSarYQD+6PmrP1TwN4zTPkXdldDuocc1tBaHPOrT2R55eaXLE+FOarRrJFlW61p61Nq2j3Zt9V0+SJxxuAygqhJcW9zh1lVj/ALPSpcTNSjcvaXcGM5yStdDZXysuA1cta4V8HkGte1h3EFWIqHE6YSZ0lvdN2birguXKhVz9azdNt5SdoYH61t2mlzFwc4A9KjlOqMmVp2byjyc4rB1RWaP5ieK6y40tsE72OfSsPULNomK/Mw9DT5Rt6HL+TJIwYZNa2m6arYaaQY9KSRorTLSYAPY1k3PiVYJCsEYZh0xWkUccpJM9K0KwsY1XeqKfeu30drCJeWiyPevnJPEGtSE+ZdG2jIGSDWtpmv6TbShr/WdSmX+I2+Rj2zWlmZe2ij6NW4tOqunTs1RXxgdBsIYexryKHxR8PZIV8vWNdtZD/E7k4PrgnpW3Db61dW6XfhbxPaaxB18pyFc+xFRJMuGIidTcRh/mA/OmWsbK6sqg1yMXiy+sbxrHxBZvZy9NxGUP412uj3FveQrJAQVYfxHJ/CsrSudF09jf0e88uL5sgitm0lMjZBzXLMRGPl4Ga1NLussACBVpGE46nSIxqC9XfEePrQku9aUns3TFWjlmjDnUqpZkJA6VmQ+H4/EtvLBdF0hLfNjvWlqu0g7JMdqnbWbDR7BV+UvgFvrWinYlU5VNjY8K6HpXhaDzIcJGqfOT1wO9ea/Ej4xaw2oSWfh+5MNpC+N56virXiXW73XoZYbeQrBs+YLXk+q6YLdu/U9awnU7HpYPL1K/Mavxdnl1nTtN1yDCzTx5l/2z3rx6dLUTs8ocSd9vQ16hrn7zwXYKWYBJSM/jXlmp2skE52xhgSTuHanTlc8vF0lRqtIjSZWlKRRYz0JqvfDyiFkHJqbTVaS5GTnC9TUGrMTPtNao5kNd1KAAGregX72l8rK2Ry2D3rPAPl0RKxkJVSWq7iZ3Fz5U8iavBIDEVAk9jXPyW63Vvc4kwiyFgfarXhaRlna1lVGSRSSr0a/bvDYsbIfuifnUdqEZjor5f7Ja3tTvMA2kHvisWZdyieBjz94DsaqaXdfZ7xFY5Vjg1dvwbW5EsfEbnOB3phY1PCdwkcxknOFj+9mp77WYphOsJIXO9GrKWNbmKQw4Vsc1m5khmKlcY70yHE9G8P8AjddL04W09p57li2/1zRXn63G4ZbOaKVxezR9N6b4f01dUGqXKM0id8966GGxt54y13MYhyQqjkis23kikuFhK/LnmtIMjs0asTzg+wryop3scv1trcbothpd1qBnmsXjaI4Rn53V01hdLLNtViAjEBT0rnTcW9mwBlIC9yakttQgf99DIC2eR61r7K5pSzHkO1uLyys7JprudVTv6/hWFJ4i0qZStv5jr9cGuX8TXFzPgkZQDj3rMtrNp7U3CFYmHVc01RCrmbex2t3qGlNbhmWeJgOc8iqMltbm2+3faVRW+6rjBP0rB0+FrtlL3DIFcBgecir+sx2zg+czKgPyAngYrRUDGWOly6hc3DRqFaIqrDgk9ajjbZGHAA75qG5e1uYo41uS8qjgZ6CqUtx5cTQ9WFbQpJHn1sRUmahv/kZYRvlPQgdDVF7TUnldmJA6mn6M0injZu6muihlkmR1W3JKx5znqa0OeK5mcVqLKPkVS8h4yaqCbyE8uaMlT171vaxZTNIk+PKQf6zaoyKo6e326WRZceWpwjEYJFIbg0ZUUIYn7Pudc55HSvKvF0LL4hmDKa90t0iikKRqGY9PSvMPHFhJ/wAJE5bZ83QCpk2j6TIbNswNBurq0fFvIyr3Ga3otWS8uIfO3Bww6msyC3MRb5Ohqo0iLfRt0w4pU6tme3iMPbU9D1ZvlRt7cr0rjNRkLSt9a7LUTHJBEQ38Arj9QhInJ6g1rUfMzmprQziNzcHBFY+qahJJN9jt+/DE9BWlqAkEZ8vg1iG2nbPlL8zHk1i0OSZoaVeaXoieZLD9ruR3Pakv/FfiKexm+ySTRW+eAvGBVFdEuWYSMyE+jA812ukGM6M+nXNkArrgSKOBTshNSkjz6y17XE3E6rdIxGQRIavaX4g8VSM62d9cSnIUjfgkmtjT/AOqahM32VohCGIDt2Fdd4P+F8tjrFveandRzJDIJEjjk2Akep5q1FGDpzTKGqTeLdN0qOTxToz3FpIANzpng9zXI6holrcWzaj4fmMgALS254ZT7D0r6V8WXd/rWmy6fN/YyQugRVmZnI/EEV5NqvgK7sp5L/RWt/tChfJEc2FYj724HqKGjWMXc84sLneE3KwBHyk9z3+lddoqhhgDPIxVjWfDE1zA+opCtpPEC1xAOh/2gO1R6BGVcBlbORyOlRKJ20r3O00bTxOw5K49K6vT9NVY8Dn61R8L2m+ZW5wSBzXf2mliOIttBHpQoaG7qcrOOvrBkB2lfpiuQ1yNhvZsKqjJb0r0nWYWjLAR4z7Vw+o6PNqUjW6KHYsDgZGRT5A9rdHjetXE+p6j9m09JZFbgNjt3P0qt9lNvc/ZbUC5uh8rMDnBr2DxT4Oa1gNvpCW1vdyRgTzHICoew561S0TQ9P0dBbxzW6zFVL3CRZY49SxI/SrVM5nqzLsPhPc3Hhu91C/unN2LbzIoV9q8pVri1tXtuEYvliwyVYV9QaLe3oUJFfhl2lSJYgdw9OMVyGtfC/S9T1OS7S6+yCVyzJHHxn8TRsctWlroeIXM11d26rK0fmIMDK8ua7yHwL4m0HQbPXVuzZiSLzCok2n/AOvXoOkfCHw7bSLcSag8jqwIJH9K7OXSdEaZJNVupL2OJAqRuflAHt0qJMmFKTZ4XB4zluLMWOvW8l9DniVh0984rZ8J61eaXcCTT5VubB25V2yy+wr16Wz8MTQlf7LtXjPAUoMCuO1bwVpM9ybjTQ1qM52g4FQd9NOJuW2sR6jAs0bCMN/yzbqK0tNkbzRxxWFpGk/ZoVjzyK6rSbcAKKCpnR6eGKCrkoKnHYio7BNqDmnXsgL9xQc0jD1FUt7SeZ1yRyM1wNrHNq+qSI0u1Acu7dAK6bx5eGPQrly5EeMMehryfRvFTedNb28beVkLk96yqs9LBU+aJ6zpFjbRyeWjBwVIJXvXDeMrKSJZZNuArsBW/wCEtQaWSM4JKtzWj4108TadLIMBXl2j6msqfvHdzexZ5Xq0Ri8LWQfG2ViR9c1wFw269ltz2PfvXoPxShbTLjTtLWTKxJuP1rg9SgSK9WZ2+8wreEbHzOPn7Ss2jPigRJ3byWBwcYPSs/Uha+cC7OT7cVqX0Bj1MtHnayZHNZd1J5jYlhUsCRWqONO7GD7KEz85/GmidBu8pe3WkJUqR5P5GlQLkfIQKpDZb8ILNLrsZJJwpp8mofZ9RuIZSWgkYqw9KteEtq6wsn3RggCsXWh/xMZmxwXYmmIj1mxNtKzxjMDjdGfarlk0eoWZtXwrqNyE9/aptOuYpNKeG5y8lsQwP+yaoGFsiS3k4ByAOuKAJLJ3gu2tplKsejVY2w3W63kIMo+64qWJP7Qts423UdOFltjMk7CNk6he9FwKEumXqNtVdwx1BorTjvoYUCJK7AdzRU3Cx9HQFVRroD3NSabcBmbd8rHkVStZvtFnEqY2MQOvWor64/00JGuwD5ayUTwpJzlY0JoZp3wyDBPX1qayihty4aPAHf3pDcuI4oV5c/pUsayXEyohXyiPmYngmtox0MKl4uzGG+t7gNDDh9nQHqDSWn7uKSRogSfyrMuIY7a6kktSJGMgHJ/lWhaTyXFw1qQFULlgTzTcTNyJbN4hM+1du8AkqehrB8TalPb6gbaS3zFxtY9TV1tStrDfHFG5uRJgelZMuof2jdyTXULJcoecjjFNIltsXSLqN7s7x5fHANbVvLayI8jID6etcTcXAXVzG37tuvXrWzZXkSwRxhssW5+lUIvzTTRXJlt5AQOq7a39Gv5YbWPzEZGmb5dxzxWHesqRArIhUjnB5FVJdSPCwybtg2hvQVEnY6cNSu7nWeIb/wCz2jSQxws2PmyeCa4PSLu6n1FlcLznhTxV7XpJ7XR4pPKZ45T36mue0y5UakPJbZv4Ioi0y68GjppLlhI0bhVI+6fU1iajaQz3CXGWkfdzx0rR1a3VYm3FxKoyDUnh2WK7ztZTxtZT1zQ1c9DJaqjVsc1e26LJIqjr7dK4jWlMd3uXhQwr1a9tFYzsq5HrivNNat/Mu5FJwC3Fc6XvH29S0oHcWm2bT4DjOYxWZe2uXPTrWppEe2zt0Bz8oFSX9rgntXTPY8amnzNHKzaeGJ3fhVc2cdum5eprpWtGIwO9VbzS7gqBGMmsdzpdLQ55LtYX/eBcZ4zWhBqlqV+YqD3NU9T0LUcFtufoKwJ7LUI5CjRN+VKxMbxOyj1KyUblmkX/AHWIqxbeIrZcqrBR7knP51wSWOpSyKscRwe/NbOm+DdZuT8zBAe/NVG5r8R1g8VW8I2AphuCAi5H0qxa6pLfxtJHBlAOS4Az9MU3w/4AtYZY5roNLIoPLHiutTTobO3ESRJuK9h0rW4uTU5UNcA3QAZ0eLaFJ+6Pr1qHRrDM6MykYYHFdFNa+TBjqzZJ/wAKn8OWZe5DPGMZ9KTZfLY7PwlYgwR/u8ENmu3t4WC4CCsjQo1UoqqQAPSukgjGc7c+9WkYyZzut2isCWBGe1cxbWpgvN23nPHqK9C1KHfGwKgHtXMXVuFnUsuGBpk8xx2vaZNqQlVpXTLdT6dq8512y1XSZZMxu8a9G5KkfSvoBbWKVfujmqOqaDBcJhowwPUEUxXPm+z8ValZyYhlkIXqhNbcPxEuNqi4i9gQK7/Vvhfo967SBWhcjqtcxdfCa4jH+i3AIzxvrORWjKcPjjeCBkc+tSnxTLMf3Zyfek/4VfrSMzBYG963NJ+G2p/8tGjQk1kzWMkipp+oXE7hn4HpXU6c01yoUZUewrW0jwGlpGpnlEjD0FdNY6HDGoVYyPfFKwTnE5+x01txY59s1rWtoExlTmuhj05I48lQCPamvCMfdwadjJzuQW+1V2iq17IUBVcZJqdv3ZqjebmJbpTM5amF4w0dtX0GW1jyS4OR714k+jtptyYWQxsrYK96+mPDSwPbGOZeWY4Y1x3xU8P25ZLyGFVYZ3kd6xqK56eAquKscv4Ct5JpgIsnpmu91KxlntbeMx52yb3zWP8ACuz8vUDtjyu3niu61po7fT7mY7ECIzZJ7YpUocosdX0Plz4sammoeL7toyNkXyDvyOtcdrJe4shInJTBNWNVn+0arcScHfKz5B75p+n7GeW3Yf6xePrW587OV3cpxKtzZi4+bdGnPNc5PK+45wea6e1tmiS7hJ7EYzXM6jEsMm1cH3zQjNEUcrYPAqxE7tt3dKz1fBx3q2rnyABVIs2tMlWPVLSJcAs3I71m+IBsv512nHmGr+nTRwxw3U6BZFbCk0eKYYxes7ZAYbs+tMCjoG17idT/ABwkHj06VTjby2OwncK0/DMSC7mYNz5LHmst0KymTcMbuRn3poDW877JapOifO6gn3qeF4ryATk4kzt9h9apwyR3Ns9rIwVlJ8s56jtT0QW8KJuGfvHnqalhoRhXTKyW+WB6gUVLHeSMDnB5oqRnr2i6s3lQq2F8tyWz14q9YaxHda0BCwckEkN2rBtzG05ZYxkZyB3rNnZ7PV0mWRkbIGR70ou54lPR3PTbj7ZevGltCxduDjsKtz2stpBFahnLR/MVz3rUsNSgs9DjmWWJZEg3Oy/eJAzg1lafew6osV40ziRiZCB/Ktkc1XWV2Q+GLRpmW6vFKbZCoB7mqniLWG/tdY9OMJZmMcn94YrU1HVYzdW9mmx5R12cKo968w8RrNYa/Jcr9zzDg+5p3MnG53FuRM+28aFpmO5Spq3qGkhrhJ7fKsRiQZ4IrlNCuI08y4uJI8ou6PPUkjNWdJ8VTSXoW6dDA+VJH8PpRcXIyl420q4ijW6XHmRnj3FJ4WkS7tvmx5kfUZ611OpMsixBl+1I4wwB59jXLX2lvp99v02cmMnc6A42+1AKJR1nVZY7x4UzGB0Oa1/BbwNvabLOQetU7ObS/PvV1QIJSv7lz0U1HaX9pYB/9IjuA33cVlKWp20k4rQ7fxHdwXlslnCV82GDeV7A151puowpc+c6fvUfoPStPRJ11Ce5kMu1mO0gdhXJ6jYT6bq8hIKQK+UZm+9TirDqJyPU9R1JbywNxboCqqN3FY3hZrT7fJNHMwLdU96z9J1y3uNOktmKW8zKV5OQRWN4WuJLTxatuwjYOOCp61XMdOXw5ah6pBGk9nPt/OuAvtJWa/2gdG5rrW1r+yL8Ryx/6NN1brzUV7ZbrgX1rloW+Y47Vm1dn2tOXulS2gEYjVeoNWbm2Z33HpTUTAR0cYyavyBWhXnPFaP4Tzm+WZWt7aPPTNaMdlGwGF5qC2ULgZratIxtFYo7o/CV49NicbWjBpx8O2crgyW64I9K2rK13DlgavwxjaUx071aRLSOah8PWMPMMCceoqz9hywKRqo6cCugS3UjoKm+yKiqxUULQFY58WmwdO1Z+owucAcD1rotQngiYruVWA4zXI6rrdqkjW5dWc8/LVl2K11HJ5irtyPWtfRrVmuE25A71V0uX7REoMeOe4rr9DsvmztHIosKb0NvRoiuDzXSwp8gNZenQbFGBWzbxuFHFUmcj3K1/CWNYlzZq7Fu9dPcQOW5FZN2mxvu5NO5LMmCLY2DU6oc+oqpe3rWpMk0ZVc9QKbZ65YTttEq7vQ8UXISbL4s/MJIUU37CvTHSrlpcxsMLj2wav24iY9qzY7NGRFZkkfJ+lXobAf3Oa1I40zxgVbhhjzlmwKVgbMhbTaPmSp4of7q1t+RbsnByao3dvmI+UxT6UNEp6mdMuCQx5qswBFPmUxn5mZz6mq00hB5AqWxtXKF5t3Hjmse5d/M/wBmtPUpgRisgsPM+91NK472ZLNd/ZtPUxg7i3FJ4pDS6NBC6tJO/OO9LfMptYlihDuremRW74RtJBL/AGhqe13A+RXOeKLG9OXLqjM8J6aukaa19fKE3j5dxxWV8R9SSHwFqtwzEMYyqY9DXY+Ig2pssbYWJTkKo4ryP9oG/wD7N8IrZqYwZ2IKk84FOK0MMRLmWp82xsztnnvU0sslv5c8bcjGabDKrnCD8qNQYC2ZT3FB5rN0eTcWZuY+rAb64/Xbcwz4Ug7hmtjwfcuwuYJOUC0/xBaiaxE8eDtoEccoHmDdV/S7f7RckMcRLyxqoy4cemea04j5eizPGOXbg1SZRBqFwLi6Lf8ALFQFVR61u+MkDw2br0a3FczHg/MRjFdT4wjxomlTKTl4scUxtWMbSPksbu6B5wIh+NZLMWfjHynFdFbWotfDLLICHf8AeDPXmudl+RyO5oQi3pw3XqAqDmpLxj9uYkjA6CodKmiS4DSMQNtTSWsjsGiYOPvcnmiwx0dxsXbt70VCbW47kCip5Quet21vIFE6tyewPSs+51GGy1XzLmPKAdGGRntW15htFizl4j8u7/arH8SQ2t7HJiVVlXqKiJ4iWonhfVb3UL+833DCCchQgP3c+gr1Lw/ZLptoXj3gqmMN/OvHvBySaaLzVJHG23jzGp43MO1d/pni2OTRLvU7w5ltwCy5wGJ6LWtxVKdyLxPJLaSJcwsXWRvnYdvWuP17VZbkGI4dScgkc0+XxW2oobdoBEm8uoD56/hVG+QyY5IA9utDdjeGGXLc0tLubgxJE/THHNUNUvJoLpURPlz8xxwKNLtpjKj+ccZ4WpfFKm3uDErKcgFhikpXMpQsXrPWb17di8yq0ZBjPqtaF9ex3VhDNC3ls/3+2TXJ26zPalWQKh5VjW5pNrHqdr5aygNH2XpmmZOJT1+1lugbwOiRquCO5rlLK8WUvbDcki9DuxV7VGvdPaS3vvM8pidjZPWuQuZV+1b4ZGBHeklqdlGKaPRPBetG1t7+G4jQSIMhmPJput+KLfUrGKCa2IcHg57V57LcyTOm52DEYJBxmrjkbEj3EtjrVWNnTR3Gn3MXk7lCrxgE81K+yPU4LyMsHXurYFcdpFxIoaBskZ4Nb8Fxtj2MuT/Caljprklc9e02G21jR/KlUb8ZXNWdJv7fTITY6gwCEbACP61yXw91VJFEJbEiNgg+ldVq9kuokrt3DGaI6s+jpVLwRS1K2jglH2WcPE5yOc4qZ8pEqqc1Su7VrKAQYwq9M0tvMXRfatJLQ5Zv3zWs1yQWrat5EUAFq5xLgIPepo7slhk1zt2PSpq8Tq7W4EYZ1OQKvJffJuUD5h61ykN8qRFXbg1YivoCVUsQPrSUinA6WK+CxhmU9aZfa3CkJCtggcZrF+1LHkAll7c1ianN5gwpPJNNSuEaZj+MfEl1IGhg5kJwrDsKv+B/DIuokvLotJM3PJrA1SOKECVyNzNgcd69R8ETRiGK3wvEYJ+pquYvlHzac1rsIAVR2Arf0SVMDkjjFLrTRLYMwYfLXLx6oI5Qhbbg5JHpQ6iRLhc9T0xlZexreskDELgGvPfD+tWfkKwn3knGK6jTtYh38HPHHNNTOWdJpnSTxJ7VhahbbpCymmXeuRoA55OcYzVmwuIbhsswAIz1p86MnFoxHsJJsqyB/ZuledfEzw/dW6NfaWjwTL1RTgGvcJGtI4z9w8dzXH/EGWGTR7hlKjy0zkHmhSua0keL+FfGF3FcfZ72ZknjHIY8V6ho/iCOYj96p47V4vrWjTND/aiqxPYjvV/w7qk0bKu1hjApNm7gpHvltqcRxlquR6jGw2g15lp2qTHHXHrmtW21hAQsku0n2pc9jCWHZ6JFeYXjn6077YGTBIWuITVxu2pKHH1qddQL8DOPrSc7mfsWb18+/o2aybp8cGlS6VlOWyao3kyluWqbhyWKeoPtGM5rNXDSc1JqbHZlWJqrauof5yenJpomaOl8PQH7I5wTz1NXkSTz0LMQoq74HWKWxO/G0ngk1t3em2zgKGGe2KoiEupkXpVbEtGxyByeuK+Ovj34kOveOJobaR2tbM7FGflLd+PrX0t8ZfE9r4N8FX101wPtMgMMCD+JiK+Jprqae7eSY5d2LN/vHrTjsc1aWpe09iCOtO1htttn1NLYYKrxS6rt8kA+tIwLXgzYqTvKBsIwc0trcqLm60qbuDsJ9TUeksseg3Dju1Q6rbzStFqVuONoO8Hjd6UCMfVbVrO8eF1O3PBPGferOm/vtKezBHmxyFkH94YrWvY49Y0lLj711CNrL61zIV4pCvzI6cccEk0my4q7HmOWN2SRdrEZwwrutVt1Xwbo+oSxqxjQcZ71j+GzcSTKZdkwXCjcuea7Lx/5C2FnpoCiRIwxQDpUuRq6bZzOtgzeHzdMgBCqoUDoK4OQlpc4JJ9a77W1lj0O6l6weakan864KQ7JueSR/WtIO5Lp2E2unOMVLE7LgqzA9OvapY3V48GlljwBitDOwrSscbnOcetFVn27vmYg0UrCPe9J8ua1WOQja444zz61kal4eluJpI7Nv3pYDHc1UtdX+y2sXlrlkwfwrvPDc+k30a37kwXCDcO241gzznDlZ5hqWn3ti/2C5ZtxfJX0qhcxssckCyOqs2WTPB+td344uCupySGJWLqCG71w14u1t7H535xSuwUbkujItvDM0iK7GLCcd81q2VnOLKOa63IkjEAsv3f8ap6RHuKrjjeuT6V6x8Sb6wutE0w28kKeXGAI0UZBAAJIqJyasdEGkrHmLStaw7YZCFY4LZ9fSqGrzK0kYaRnfHJY9ao6zqKNdeTjcqvnjvVK3ujfazHC4wGPHtW8EZzjc9Gs7O1bSQsoG4qMDrXK2t1N4Z1xpG3rayN37VsaDfAXkGnXOcmXbuzyBXPfEe7ktNSm026h8xQ2Y33Z4rVI5owbZ1njtrLVfD/2mNgdyhkIxXjV8hScgGr1tq94beO081jEvygZ7UXECT87sNUnZThZGUmQUyTndXQwLH5gMicY61Rt7NImzJzg1oX0oW3XyyBxTNLF208osdigUl3cTQkbBzmsvTbrbMFfNXbm5dn2oAfapYNI6fwpqCW95FOzBWJ+b3r261vrCO1Ub18wqD+dfOGnXM8dzHH5aHJwOa6OPxBdRXJhk8xHQheQegqOblOyhUa0PU/FM0FzOIoWDNtzxWFDI0alSeRWBoOpXU1/88gYsp25NaDT5kbcPmrdS5omknrc1I7rCHcRmmTXucKv6GsOa6OCRwaq/bPm5Nc09zroVdDpnu5FTbuFOt9QJAGc47ZrnUu1ZPv8ii3ugr5x1qEdsJXO3sbxnHH6mrLfvD0AxXO6ZI7AMnTvWqWZsYYg96qJrFlXVI4ZUCsoLKcik0rxCdOuQJpNpHfPWnXUbFSWyB61yHinT5Lm3ZopSkg5BzVtXM5SaPQb/wAbwzWEkInXcx/vVzqeJCJtrSA7uM14pfR6lC5/fSE9etLY6vqlqy+YTIme/as3RbMliuV7H0ZoOsIsKmOTL7jxmuosNd8oktJkkcYNfPWi+KgoGJMP3FdBaeKCD/rMn1zWEoSTsdkK0JLU9k1LxMqxIu8l/Qdaqp8Qxpo8uS4RQe7MMivD/EvjXVZv9B02IIW+9NjJH0rlW8P6tqFx506zzFjkks3NaRps5qtVXtY+p7P4lWN1wdQiY+ganX/iA6nava27iYSDB2814l8PvhrcXV0k19NJbwKwJRM/MPSvdtM0yx02zW1tYAqKoBP8R/Gt4xZmmijOlsNNMBkwoTABFef3PnW964jkwM8V6BqViZQ+0EHsetcdrVm6SbmOWHfbjNNm1Mmsr67VFBmJNacd0zx/NIVJ/GuWgkkjqZLyT1rNmtrnXWt+IAOfqSa19O1RWXPmDNcAl7n73WrVpffvMKcCs2yXBHpkWoKBgsOahkvkfOT+tcZbaqd2C2eatPqACthc880JmMoI3JZ85DZAPSkg2mLdI3yk4NVrK4W4gDMgGBSg7WKhgVPbPrW62OSeho6j4qi0GOzsUkHnSAsq+o9art8UIVVmecgRruZAeeO1eKftEX11B4sso7d3j+z2wUOp9RXnejXs7X0e6V2DLtclick0zl9olGxs/Fzxfqfi7xDNdTTyfZImxbw4+UfWuMtyxkCkcg5NaOs28yXLR7C3zZBH9altLGJXWS5YKO47/lTWxzTd2XtPgZoTIq5Udapauw2AY6mtT7UdmyFfLjHAHrWTqpaY7QOemB60iS9GyweEgxxud8fhUXh+Q3Wn3WkM5BZC8R9D2rQutOZ/D0Nuv3zg1HpOmPYJHdFsyqQMeoqWxXMbRriWyvcMMxs21h6Gtq+0fzjHdxoB169zV/UdFghea7jI/eYIX0q5prPKqw7DtyOoqJSLhuXPBmjxx3SmRQEQCST/AHvSqPixnm8RSsylnbG3HTHpXWxQvZaWUyoklfcx/wBntVF9PabUxcMN46cVzSqHo04XMi8sHl8JXGm7QZZUEseT1YGvJr5PLnKNw44YehHavd2i81Y1UhFgYrnHNeYeMdPjbUZnEYR1yGGOp9f5V0UJXFiKfKjk42OcA4q9DLuUbh0qg8QSThqljZ1BGc11HAy3JEjNuxmimI52iimQdKL4pchRyNuCa6fRNZU2EkccuwrGcHHeuDkkw+WB4OKntrtoYnSI8t1rPQ56iRuJ4gnmuVa8mEoCkDNVZrwXTSSZG/PyisRg5ZiKfDvB4pWI5To9Ou2hh3YOV4PP61meI76VpFaO5lDYwcHNR+ZIBhe45qF4zIcsKOS4rFCN5MGWU8+5o0+6aPVIJs4Afml1Ac+WtMso8y89qtNGlro1NW1Kb+0vtVvIQ6MCMGs7WdSutVuzdXWWbAUUs8e9tyjvUwgRYwzDk1QKnbUrWdrkKzsqjPStHyYUj3HqOlZ0pYNkHAFIl27NskUhak0SHXF0Q/TIp8d4sqiJoxgnrUFyq5OBxiltLf5RI5wo6UCL80VvbbZTwfSprO4iYs8cYJPWqkz/AGm3YjkoMVBokb/a9m4/MalgdDpgQ3sUhkRCG6GtfW9j6sS0n8ILEDqaxPIZJAjgBy3AHWty/ZII7eBlzJgb2Pc1lI0gmX4Gs7VY0hJaRQG3H3q5NcKJfrWOFxeM7EYKjA+lWJZmbDHbzW0PhNZNhdTcvWc87BsjmlvJG3ECqwJyAfSoN6exPDK+/c2a1LENK4H8NZNuPX1rVs/lG4Z+gqbHdSkdVpM0cA2N09a1IZo2YBWyc1zVsZGiU4IFW7e7EM2CwpROtSR1e1XRd3TvxWRq2ms5YBRgjggVbtL0SKBnNWz+8FahJp6HA3PhszMvyDleciqUvhFi20ou2vSUs9x3EHipo7D5SWQn0ouYSpo8b1HwiY5P9HOw9+KgsvDE8Um4yOQa9mm0PzULeXWXd6O6kbYzUWCEGjE8J+H7SO4WR4PMbvu9a9N0rQrSUDNuie2K5rQ7S4W7SIQkYOSa9D0m2kjXcVJrRR0CaJ7PSIIQPLVVx6Vejsht3E1NATs5Wht2wfNgZpmVyncRIsZG0VyXiKCGb5jkEdgK6PU52VDg9q4XWdQMUnzsQKlnRSZj3Fv8x29KpTq0eVrUtLy2lmCs6nNSalaqzEoAQRWbRsmc2GYNViF33g7qSa3dWPHSpIISBk1m0NlxJlUgVegklcEJnpk1kONpUHk+1XYpxDG0jvs2jp6ihLUymdLpZchRu4A5ArT0xowxEg53Vz+iXxutPd4YyuDgN2rQ+0R2cXmSEmQ9TW9tDhq7M8k+MVtPqXjOacNthUBFJbr9K4tzZ6ZeIpDzHuAuMV6rqttavfteTOJ1ZyVX0NcZ4g06Np2mjwHJOBjNNHlSlZmS92Z7qW0SNY9yhkc1iWtteXOsNDIWlfsMele0+B9P0fUdFSK8t4vOxxKRg8VgaVpMX/CXu/lgJbl+g+8D0rL2mtjScfd5kc3HpkrOFkwoQc4rLureBdQXEhzuAxXoXiKaG3vpFjRACBnNcReeRNq2E+8ZBVM5YOTNTUn+ziJcjG0YrOa8+bDkhSaveKonHloSBgCufuZAUEfVh1rNM1ije+0rcRtD5mWBGCTW/p1s0ccQbgnFcFolpcXF6kY39dx+gr0TTZDNErSfwDYRUVHobwRr+IYf9IiRD/yxUmo9Knjks7zCtvjU1m+N7q40+CzulYsSArD2q34Wuo76KeSFceYoXHbNY8uh6FJktnZzf8I+lzIpFwXLDP8AdzXn/wARtPu21Ge9jjkCSohBCnHfP8q9d1fy1SOMHaqALgdD6iuZ8T2Ul1osU8NwUkGQFAz0J7UUZ8rLxPwnhUiMufMUexz1qIHBx3ruzpq32La6tVE2DsljOCfrXLX+iahbXLxtbSEA/eAr0IyTR5O7Kce7b0oretPD2oSQBlt3APqKKPaoTRWu2BPFVA+2XHrWhcWc3lmTqtU3gwd5JpHNIt267s1KqAGo9OUtIeu2pxzIyjJIPFNENj0Ulx6VJKoUZBq7ZWrSDPAFSzWbPGVA5FBDkczexMZN45pLKFuSFJJrbttLuJpTuUhe/FaMdjb2aex9aDSLMKHSrhsPggYqC+jaJdrNyDW7ql+IY9kWM44rnnuGdmWQKd1FzeJXVVcEMadGIiyr1NOYw/dLbTSRW5WdJI2VqBDxCgO1s5qK7faAi9KvSK0g3MFB9qzbuCUy/KR1pgSWbIqtn8qtWxiQmVF+Yd/Sq0FuwQ7io/GprURwyANIpBPIzUsOpvaBF9u1jzn+dY04Ge9afiNWNuZtu0hsDNXNGtYbe1ikgiAZxyaPFJ3aYXXBHoKykdLjaJR8LW8uq6ultuyqIST+FPdfJuZrVuTG2K0/hRaSpPNePH8pPFVfF9tJaa5NJgqJTkVrB6DdN2TMp2JlZcdDTUTc/wA3FNRmMxZefWptwOSRTZSZatYFbpWlaRKp2k4qlpkgArRQq0maR2U5aF2W5W1tSSQ1c1HrX2y/8uMYAbmti8haaEoucsML9a4u6sdT0q7MwhYjOeB1pJFObWp61okEZjVzLgEV0MV1p8Kr5kwyK8J/4Sy6QMjO0ZAxtpyeIbxiPmd+/OaqxcKjke5/29puGVCTg1ftPEWk7Qsqt+VeL6T4imWFt9vyfY1px6/IyjMH6U0joV2e46bfaNertjuY0J7MasSWNhuy0sQX1zXgf9tSGcNGhQj04qxD4rvAjxzO55wOe1MtQZ7YbvQ7KQsk6O464NWrPxNY4K+S5HsK8QtfEMSShmjH481tx+NYosBVA49KAnT0PZYvEGnMg3K6fhTzq+lTRlBKAfc4rxqTx2GhOEXI6VkXni26uDxbE+6qaox9kj2vUvIa3LxSK3HXNeSePLloB8sgJyePaufvPFutxoI7a1uXY/dXacGsTUIfGmsMszaY8SkYwaz5TOU+TRGx4X1GOaQ7sllPBNd5bzLPAPm5xXlWk2F7p7+XcAhh94V3WhzjyxljnFS0a0Zt7l+4jOcU1EPRhinyMNhY5qlcXUap8pYtUNGzYy7ZUn+VsAGpWWGchnfK45rLlZGc7t1WrKSNkERU/WhIzkzptNk2RJHAu2MdfQ1oRwC6tp3L/MiFsHpXLNe+XCiJKwUZyRXUaQ00mjyvEBNuTkDrWhw1tmeaXM8wuZFk6ZyMCs3VoNSlJ8iIomPvHrXVSQ2tuzyX6/Z0U5DMepqoupJdQzSsVEK/Krj7tQ2eXNaHO+Hby80hgt2zAZOA3fNdJBNKryTooDlQfzrk4Vt7/VHM17vCnOCfSt3RpriS9RPL8yJjtHP5VKRmp6WNy78Mrq+LuSbyo1G6Vz047CuNXTYZfEa+TaskEZzuz94joa7zxJLfWtnaWZOyM5LgjG7Nc9bs1uJfMxt7EGrv3IT1sjmPE7tcaukOCGXlvTFUl0WeTUlLMw3Y2hRwRXfx6bHqBWZYlLEBWYjn60t69voElpZov2m+mcAKBnCk9fas5OJ20qMmZmnWtvp8oLYWQLwv8TU6SYCVSv7hHYZGeeoqv4u8nSL22uXLS3cshwo/hGaVbKS9ulnZmRCNxyPyrFs6vZ20LnjrdPGLXaWVlGxsUvgBRb6Q8zyBS0pEa9+tbJg+3aRDI6fNG/Oe1c9aT2ltqUNvK5RI7gbR60nZkybgzob29Nw844I8/wCT8KyfE+5oLee0kIUDc65/iJIx+lUNWLQSnypG2xzs2PY1RN5NOTGp4zuYGiNHqTWxHNGxZitkk3KW8plOQ2K2Lq7sxBGmyOZmXJbFcnqN7Nbk5DeW7cYrY06WLyt+7B24wec1rbocsanKasOqRNEu2BAAMDAorIiu2UMPLUDccAjpRU8rK9qcjaOZAYW+6akl02Lb8x4PtVe3kRID/f8AWtS3uI5okGM+tdRxtjbTSbe3TdkksKz3tGjvmIVsGuovoyvlYGDjtWezL9rjDkBdw3Z9M0GMpEthDttxkVpR23lx+cU3e1VbKWOe5McTAop5rVut/wBicp1JwB3oMb6lOB/MH7tcKTjGKoa3pl3MV8hGwQe9bE0X2CxtXxumwWZR9aw18VSOWhkXy+SASOlB0RuctflreVop+XU4Iqqwh3rIeB/KtXUbNZrlrhZA5fk81UNvGUAJH0oOqGxAtn9olDIwxWjDYlztjwSo57U622syxooQD2qNbqS186JWJz3xzTuMjubYRx/M4HPY1Qkij8zzDLwKbNOzsQST9aoXN0wQxBRkmmBdutiKCJOtRWkb/aY3K7l3jnNQ7JLi2VsZKnbipbFJIm+Zzn0qWEfiPWbRC8Me1cLsGPasq8nMcMtvJtYsflI5qHw7rhNqLWRCT61i6pqN9/am0LuUNgDbWbR1tp2PTPh3MsegvIy4cv6VT+IeLhI7njNTeGHFr4fQ3BWNs7tpNZniBxMEO/ejEke1EXY3duQ5ZXKTELzmhiy4Vs1XmlVbh8evapFbfg/zNarU5ObUvWchUYrUtpOMd6xouFBFX7Zzu96lnVSZ0mlYbBZQSvSt+G1jl/eSxI2fUVzOjz7Sdw711ImDQALxxVJnRFJmXL4Q0W7vDNJCik9eOtdLo/hXRLeT95aROmAQR1rDlupIunJB5p0XiCazaNX+Zckt9KdzaFNHpekeD/Dd67+XbxYGOCBWmvw98PtJtaxU/hXm+meK4VkSWGcq5OSM12Fj4tnkXd5x6dc0XOlabGndfDHw4yDFqiuenNZA+FOitdKPKGCeea3h4lWbyz5qggc0y08RoJwGkGdxppl8zK6fCXw8R9zB9qmT4ReGz80kZYela8GtrtLGVetNn8TBBt8wUyHORWtvh34T0+LatkmeuW5pZ9J0WAFbfT7faO+0Gq934iV1+Zxj61mf2q8jkLwpouZTTZbu7DTzsK2seV9FFYeotazzG1jA80DpWiLg8Yyc+9QvDFDm6EYEjdWpnPKJ53qul7LtnkQHJqrDF5L4XAx2rf8AEM26TGeM8cVgzyKql3+lZyNIaEk9xiIgntWLGXMjsGyKsTs0jYDfL3qJEWIcEljWepqSwqpAKsSxPerLCO3wPMXze4rPmuAYhHHgMTwRVdmlgLNONwY7Q596qxEmaVki3Vz5iMWwdpUV6Hp1u1vpU1xCQrxxcDFcJocAhCCNDIznJPTFegSI0Xha4GdgZeG7ig5K+iZ5zcTprcwF6iYi5ZOnSsbVILaaUwwzrFASCIulXtTX7LNC8bBi64fnqKyJ7BYZjcrNut26q33lNZs8qT0M+5srS3mea3dZNoOdnrWz4AuF+3Wk0jMQkwLJ7Zp2mJp7QyWYi2GY/K5Hf2rT07SLfT544pJ44D94kjlqdzBxNT4m6yviDX1Wxt3higYIQwxnHGazrG2XMsEK+c6/f44Faev+W16ht1BRo9xYfxGpfDNvErMsIO53BdvWsajNsPTTmW7KxkmltpsiKFUOVUckjvWcLS3+3SXMgHnMxAduw9q7DVk26dMbcBWRMDFca15HHZgzx5J71yxbue7yqKMDxJZXF54qgURK8Ow4J9TWxZ2n+lx2mxyAAHPapPD0U17rcF1tLRL0B6EV6JpljYmB5diqxyxPoPeqlK5ioO9zlVjTyHtwApJrgvGXhjUvtrX1tGZYt4ZVTqD612/iLUIE3raqNm/74pYZ5mjhnibYRw2ec0o6E1mmjz67gmjtgbjKySFQQ3WqMts0dzMysNrAYPYV6DqGnW+tQmVmCzR5Jx69sVzVzoVzHpst0TkI5jePvnrkV1RmjznB30OVuJnFwsLjeAuK0opBJaBo2UhG2so6g1R1bTriRbeeEMmCfNPoBVfRBNqF7JbW8ixSouVBON7VqrMzltsas+GcGObAwO3eipbPSL8xsLiBoZVYqytwaKXN5mXLPsceDuDD2rW8LW6T30MD9WbOB6VgMzA9a1/CV0INcgkc8DI/OtTGctDrddtmFyfLbjfgfQVha1b7BuJOcV008nmRvJjJDGuX1SZ5S3IOO1NHMndlLQZ5Ybvyol3GQ8V6BHaTpDbuQIwD85auA0t1F2rIPmzx9a752lNosk84RIwCF/vGhiloZnjKSSCaDyXySOSe4rj/ALJDM7ySZIzye1dfeGHVx5b5ilHC5rD1HTpdMRbVlYl2xu9aR1UpKxn3G23sGaFcqOM1j216nnfOoIrTWSS6Q2Yzs3cn6Vh3loLa+aNWyqnrQtTrW2huWt0u3cI1Ddqz9QkLSZ4GfSqsxbYPnK+9QNfLEhDgS9siqsK5GpUMSzUvkxO+5Yyxqe1jt5V8xbc5681atpd0gQoi/SmFyqkclv8AM7iJTzj1p9rOkk3ywYHr1zUlxai4n3ux2r0FLJLDbLtiT5vX0oGa9u4it1kj2h/WqX2hHvFluLgDDZODWfZ3UjXEiOSVP3RUUMLPcNnJwc4qbDUrM7G/1u3nmht1kcrwBz1rpdPt4JWjWTJXb09K8+8P2jXmuxsYm2IcmvT7S6hhmWJFAJGM96xkjR17I5LxRocliTdwgtGxPQVgpPk5XpXrGqL/AKDJFKn+tGM45rynXLGXTb1xIpCE4U1vDYwU23c0bGTd8vWtCHs1cvY3ZXKhua2rS4b5QzdabiddKqdBbTN5i7QK6GyuG+UNXO6fjpkFq2LaQ7hUtWPQo2Zo3C7gWrHu1dSe9bqqZEAoms0ZMFck1F2dSOGulc/dcxtt/hqFNb1qyIWGQsg6g966m90nqwSqp0XjPl5ouVZ9GZMXjPXI8fuM4q7B481JTvazOa0YND3L/qRTv7DCjabcH3xTuTzSIofiNqT4X7IQRWla+LtUvQMwrGP1qpF4cw24Qda2LPRFjCq0ZBqjRSdtSzaXlzJgzyZB6AV0NgzEL121WsdKRFUsMVpwwoCEG4/QUrsiTLFu21jkk4qpqd/+7KqT16VYmjKKcA1i6hG7K4LFe4qkYuSMu+bzJOfWsu9h3xkD1rSuXjjZWeQEY5qlcMUk2BhhuVoaHGSKEqeXn6VnX0pRlA6kcCrl9cIsfzHLA1jXTrPcKFbB/hoSHzIjikb7K8rZ3Bz07VLbzXF1bm3LBlDhuantrUMQgZSjDJPvTrLTZmuQqyEJu6inYLpnZ+FY/MERxjBwa67xJHjwtcxq+wYHWs3w1YR26xkZOR39avfEVvK8CXci5DcDioZyYjZnmT28N0ipJKDgDBz0NUHEWnuRcZuYWYbgR/KpfBuj3usW0skOVjjGWLHvWpp6x7pLG6jSV0z05rNo8ab6GPc2qrElzZ/PAWyD/c9qfeu+owHzM+bEOHPGRU15cvaTrNYqrKpw4P3R7VPJ4nXyWEui2+V6MB96kZORcZvtFnaTw5URqI5BV/Rp0sbW6ZjklhtI6is3wbrEN/rLQyWsSKYmYIOmRWnbpDdN/oaL5mTvgkOMGspxNKE7SubFnqE0+nSRyqA7Z2f7QrivEsOsRwrbxWZMTtzJt4Fdzc3dxYaeiS2xDFfvFMge1Zp1QfZBukEsfUx9FzXO4u56zrprczPCkU9npbMZj5kLGM/zz+lPOtarb67Jabg1ttDfVcHIP44/Kt3TGsbq1uFhRUcE71X1rnNU8PXYYvBLNKWGXJH3R/k0KGpDxGliG+SD7M8bSMsIYS/ia6S20mS4sV8uYGPG/cp5HtXOJZ3IiCSxSFduzBFd54V8yS9jsjDsijt/MdvrSm7F0o+0Rn6X4dumuBLMmxN23cOPzrdk03S44DC0Yfc4MgJ61sufLt23qAx+76e1c7r08Oih7u7PmFhuQDt/nmpTZvyxprUp3fg/Rp1kMUcqibO8Z4HOKyYvh9oNtfAm4AZcMArYYelZmrfEC73pDbwbFYDB+prIh137Hq1xdNNJLJIApyeBjn+lbKMmtDiniKalsdXrdx9lvfs8QV40QBTt3HHufWiuei8TxuC06EMT6dqKfs5kfWoHj9xHgjafrUmlxMdSt415JkB/Krhtl3tn061e0DT5Hm+1D5ADheK7jyJM6Q3ReSdPL2pwM1zt5Hi6bawK963rmGWO1fjJX0rm7iC4jmDbiyPzn0oMr6leBWF6oUcZrpZvOYKryMQAOKybKIteKqrzXS29sZoHkZjuDAUCmU3tWULMikY/i9DV2K/hv1+x3wjV0HyyN/FWsbNv7PMg4CdfcVzGoac0kxkTkAHA9KB02RX0emaJHdfagFuZDmJV5yPWuCv7hFdnxkuc/StLWvt11qcayky+WMZI6Vh6lGRcMGzmhaHoQbSKNxNLIx5OD6VPpdm1xdeW4KAL0Heuq8EeGrfUIftl5MsUe8hVJp2rpFpurv5flsoXgrVXKM+G1dFMABA9D1qOWGOA53fhVkaizs87Q4xwDVBpfOdmOOtMBzSqikkYFVXnjYMz9OgqO7aSSYRrwO9VbthuES8qvX60DuXLdTksp57Vq6bYzTx5yAWPU1S0a1IP2i4YRxr6960tPE+p6kkcGYbYty54xUsUtjt/B+gzQxu67JF6Mat31zY6OGdVRZmcfNnOKpan4ps9D0safpbCWYjDNnoa89kvLy/vfMuJGcF/un1NSzlSlfU9m052vrjzJJldXUMoFc38TtLDWqzxoRgdPWtPwgpuZ4kVdnlxhDj+961t+NLILoYWRsuo796IyVzqjseDBnjcZ4IFadjeMAufWm6zp7K/nKenWqFu27OG5XtXXBXLSsdppmpBZk34I3Cu3tvs80UbrtDEDivI7ZmkYLuw+cg16J4dmjiiQzyBmAGQT0qJxO3D1LOx2NnbqQOlaAtOh25qhptxGzBlYbDiuhiZdgK8isuU9JSK8NgrriRPpVuLRYdn3OTVm2kUoTWjaspAJpqJTmZsGjxBPu1MmhoxGAMe9bUYXb2/CrEbRDB3Cm4mbkzMi0SMAcD8KnGiRD5ivP0rYgkjJAUgmrahCfmoUTP2jOd/ssDgDik/s4RfMoron8nBweaq3UkcTqOxp2E5swLi2H3mOABXGeJ7x0WWFV3YHymu01u+Eds+1MlQSBXmh1FtaLr8kZ3HnuBVKJm5HOG5ub63mj3bHT1qOHUd91tlb/VpgY9am1lls5pIVxyudw71jynY6yLGCMDPvkU7EJu5JqU7fakKscN1FNCwxRm6kbkNjFV7xPLRJ7hjwoNUJZ3umDQ5dGPSpsXBtsvwS3XnkWql0Zsr7CvQfDNm8sMcjKFbuDXP+GNPVFyynnBxXoWi26gqNuAKTRvaxt6VD+7XjpT/ABtbtdeELqDzFQAZ571dsotoA7UzxXGG8M3O5S2OeKzZzYh+6zy/w5dz6fps9irKsTH5iOpNWtNsbZNbW6jbbu4bJ61j3LZhEiIyxMf1qWGO4aaCUMdpYZwazaPl6lVqZU1LT7y3upnij3RLIWx65rC12G7khLopRMZIxXoD3RDyqFBxjINVpZ7GaKQzRxk4xtpWKjWlJ2aPLtL1OeyuUuI2O6N1wAOozzXU3l0usLHfaXeeRctgNHnB3exrG1TTkmkmktwoCv0WueEzWRIKEFTzyc0cp3wSsewaZNrs3hi9s7p5GubPE8Lv8wZOhHHuDWVpHiSwvbd9P1S18qdThJY+FNZPgTxNLZ6raL9qd7Sd/LlVzkKp/wDr1Y16+j03UriO+0qGVBMdrJwQucg0ciBNnaaY+n2cXkvLIwl6MB0q012quDFMwVBwzd64jTPE+mSKsZtriONuDjnYPXmtmW+tZLPdZs7ohPL/AMVROI+axuad9qvBJJFcLNtbt2Fdpp4js45XDB5nbafpXiun+IZNJv2ugyojtymeCK7EeJ1dIb23lSRbggcH7rZwRXFUi7nr4OS5Tu5Xkm3hnGVQ4FeV+Lb6SeadrjMm3Hyg9q7G31SSSKS4kzGNgRvc965IaPNql3eSvDJbwDKgk8kdciiDtuPFJyWhyENnPqGpKIl/cqo+f+FccjNTtBGbzynG8qeWHTnirl8ZbV/sFswiUoNwA5bHrTPLjiswVbMkoUY7hsjmu+nseDiI2Nq3sbeaBGEanAxRVnT2sbezihlkBdR8xz3orS5xHmdta7gQR979K6zTLWOO2SNsBF+ZsVV0fTGmZpGBwDwPWtrUbMW9gX+7nANMmTdyjdfvA6phVcdB0x2rCng8sSQtn5eRmuk0yDz7FpkUs0Zxz6VnahGZ7qSRl25HA70CT1M/Q0VbkTsBx2ro7R7U2ci8bi27iudIa3QjGOKtaayx20krHJI4pXLbujckutzQx7gqMCpHrXP+JrqbSk3KhKZBJ9a2tOkgk8i5IUmMEsDWZ4+jkurZVt7d5lxnjtRdFUVdnMza9phh+0GECVxggetYsstnPbvPIqhieAaj03w5qeqXjx2do5WAGSQ/3R71lahHslZGyCrYxSUkz01FpHaaXpKfYYpVuAiud23d0rH1CazjvnUR+ZxjJNZVtc3MltGnnOoTjAzVe43KSpBGO+au5Jeub62lUx7dnYgUyCO38rHmck9TWVHPwVVNxz1rSt0Yqg2HmncZK1miRNL5gJx8v1pNN0dmbzpF8znPFaNtpN1fOoUMkQPJwea6VNPNlEqW9uzHHJJAFJsDn49Ka6A+0sIoV7DvTNQ1G1sraSGyGSeA4q/PZzlmlvL5IUzwinJpsy+HdKgW5ktpbqVvuZHBqbjOUtrHUNQnL28EspzgsBxmuq0vwrdRiNryeODLDO481Cvia8uQYLOCO0i9EHNXNDt7y61KIPI8vzAsWOcU3sTY9c0PSYdH0nzZMeaRuVzxmuM8Q6heGQw3hZ9zEqfQV0l7eyXEBiubgsLcAAVxviNWvtUg23SIUx8hPUVzp+8ejGilSuYOoKCpBAIJOQK5y5tljlJjUjNdfqKBW+70NYV/DuDbc16NPY5ZooQfKm4tlq09Ovd7ojM2M84NYEhkhfnNSWsyCRedpz1q3ZhGXKz1DRdUdQsYPy+ma7PT9XUwhS4BNeQafdPGUZWwG4yTWjYa0Q4LS5AYjio5Tup1z2Kx1SKRGQyBcfrV+HU4toVJMnvzXkUHiOOK2kYPufftwa17LXlMqbVBJHIzUtWOhVUz0t9Tkt+d+QemDTY9bkXG/Oa4iTV5mkGCPL9aZea4UUsHxtGTSua3TR6dHqy+R5hk2kVdi12JbPzTLkH7pJ6141N4hZ7fPncZ6Zoi8QyJpMUbMJNpPQ+tUmcraTPYU16IkjBJ9e1Zt/rUhuArNlGJwc15sfEhTTjJvA+faRnmqtl4ieaF0bJYOQvPrTsF0drqmtMtwrbtyM2wj61xd6IbKSSYErvJz+NRW+seet2jrzA4kHuB6Vk6xfSXkuY2GxiCQe2aDJyRBqtyGUM0hcHgEelVrS9VrgMysyKBhfXFMul8mUC4wF7Y9KpqzNIzRH5D0oJ5tdCa6kmvJ2Tqjc7fStrQrFNixqmCDVDSbKQTj5tzEce9dlpFnKSoWI46Fh0qWzqpRNTR7RTL8n69q7DTcRkKsJl9SO1ZWk26xDaq5Pc10FlHjbgdu1SzSRsWRDbdtP8AEcTnw7fADP7vIA70/T49pGeau6lbNNp08MZzI0R2j1PpUM5qqvFnhcW1rEw9HHzFT2qF7xIrbbHMqyKckGsvWb250fUHjkhk+0byrxsvI5pLcx38cjvHh2/Q1LVz52dD3i1reoTJexyorGOSMZK9CaoK7mA3HO0typrY2tZ6XZTzxlk3FWBHSs7XdQtbewMtjJBIcncmeQfpWZpGnrdIoFLRAZg5hJYEgd+ah1bSF1xXfTYUEsZycH74pkLPc2aK6ZEjZI70tpbXFq0qWsjIxXA56H1qjsUdDAitJreQwsjJJu27TwQRzmuy8Xx/2/4a0zWYRJ5jgQTEcYZeP5VRtb2K9X7NqgDXqnbHMByR712OgWMaaNqWkIwleVPtEKejAc0GZ5zHKunWmZOSy8gmui0uT7RpkixyYOQUGeMYri9SLsJUY7njkPy+1bvg6YyW3k8goMEn0pMQt9B9q3CSTasXfHWtjwnM1j5Mv2JJrVXaQgjODuzxTL2OJrCZVxle9XdKR7PRopi26PaWbjtWbSKpVXCR1sviS1jsI5zB5HmZk2leoNEPjbRzAI3WZnCEbgOM1xOt62J9XFk1qBCCEjYHkr2pfJtllWFodoY8HNR7K51yxuljX1XWNPuLZrhbfE6KOo5rnIr6Ka+Uf6spKHYH0zXRJb2dwLhGRSrgbWHUYrir1I4dcaKV9u9SFbscCt4qyOGrPnNm9u1W7l4IG7iirlzYQ3HlyxyKAY1znuaKqxwtalvR7xLaEPNxkfL71Y1xvtWmqsbE7iDn2rKt0Vrdbd+TuCqa2TNb/Y4bdeuCp/CmjKe7I/Bd1DH51nMQNxIGe9R+JbFYL9Z4ydn3fbNUoUSC5DtlQj5Y1u65eWuy2hLCRJW3KaohLU5e+ZCiqVGTVe+iZbUbflBHA9ajv7jZdOoXHPFMnu/OshF5ZMymspGyjcktZJI412HIOAw9K3tItb2+RYCTHuPBI6D1rA8PLJ9ofzl49DXcQagYraGa3RD5fD56Vy1Ju2h6GFpq+pi60G8M3V3YtKEaa3wXQfez615TPeW63oVrVc5w5HOa77x3e/2hrjXDzKI5IwuB0BrhJdHuJLtvKw6g5zWlHQ7JpdBZbpPPWGztVYt0OOlWbm6sbS3WO6tI5pz12npQkUcP7myYNMfvyFv0FSpoyXkinO5hycVtcwaKVpLay/KmmZc9ABXS21sqWyPdW0MIxxzzVWS6tNNj2qq71+XBHIqvb/atVmMjttgQfMc9KHIpRIdX8UTWB+z2OAA3IxzWZ/aOo6qpbzpBnqoOM1eh8Pi/vZXZXIx8j9setX9I02K3vDG3y+Uu4v2NRdthYy9PsJJbgPMzBEIUBz1NdF8S/D8em6VaXDysLmeIMkaj5RWFqt0t7eJ9jLGC3fcxX+I07xRr95rEsfn7hHAm1RV8rDlMSKX7LbgAAsRxXb/C5WCXWoXDkqinGa89mZ5JdueOAPxr0ry10fwOY4QfPnXFacrsLlJfDmuQ6pqF1bN8rs525PWuc8QyF/FMO5RG0b7OD1qv4Ujki1OLHEzAnpk5FdRo/gXxl4o8TW94ukPbwiYbpJFwCCetRGnqdaq/u7FW+Xg5XvjmsqeLriuv8Z6SdL1e4snGWhbHHrXMTRlScr1rstZERjzGBeRI6nI5rInjeIHj6V011bgZxWdc2+8dKVxOBni8m8pcMcL2qaxulQF2zwcj61DcQlQVAqk3mJxggU0TZo1HvJPPeRfuMxOK2NP1ZAytyGBHeuQMrHIpY7iRD1pNC5pHoTa8rNKsbHy+wz3qlqGrtJkbuqiuTF2wxhutMe6kZhzUWL9rI6n+0j5OOePemR6t9nPBJJOcE9K537Q2whielKZImRTkl/SrSF7RnSwak8iBWIC7i3PTPpV23vWbUYNpVV25bHrXLxORakM2E3Zz7+lSw3y/ZPMVv3hOD7CgOdnQXd40DJslOZMhvcGoJL8q8ywsMSqvJPTFYcFxLvZsF9y4Ge1XLCyaR1O4kYoKgnIuTzy3TRlichcHNaen2bYQNySOgqXT9FMjxgIWPXNdjoejx28Blmw0gb5R6VLZ006TuHhrQ5JVj3MI0znc3WuwtoIY4xFbnIB5PrUFnbiUiUnaMYAFa9nCgTbj8ak7VFIntIQuCvU1rWsWwcmoIFUKPWrsG3vQTJF+0B9TW1ZqGZGywZSCD9KyLdl4xWvYtytQ0c1TYb8Qfhxp/jTSvtlmI7TVlUt5gXhz6Gvl3xD4c8VeHNVks9Qt5IXjfd8q/K4B65r7X0iQC3HOBUfirTdH1XTJn1i1glVEOHZQD09a0jC+h58qd2fJNtJNrfhy4t4w8sqOhCIuT71k6h4B8QeTJfLpsgTduDbvm2/SvdbXQ5DZT2+lW1tpdtKTma2TMhXPXNb1j4WjmjtlTXHFzGmEWXGX9z9a7I4JJXkdtChFwufJ1yLqOzEcKyCaGY5+lekeFvDY1TQ4NUZlR5IisiNwVNes638Ll1J7kfY0glkAxcQ8Av8ASptC8B6hpuixx3VtI5j4Zs/e964q9KMdjjxNNQ+E8Rfwz9jR777KGaNsDPesuG71a31eDUoUAMbZYDup6ivdPEOkR3NkVkHyqM/KMYNcnL4cVfLVflUrk8VyvRHnynJPU8v8b+GYW1KDUrBcRXgD7R2Gcmnw6d/ZttdXAhKrtBXjrXfrbpZ6Y8Kr5rQyFog4ztBNTG1W4hlWeBdnlfexwSay5zWK59jyi2vhcaW8pAUu20j+tdXYx/Z/DA0qcgzbW3MR0HpVPwj4ZuZLu+u5rM/Y4JmRVP8AFXRW2lyzLLdTc/aW2In9xTVpiqJx0OPuNPS4njDNiaN1AbsUzWZ4hvpLW/SzToGdSx7HArqdT0PU7K8iW2iMsAb5j3IBq94k8GQ3tnc6hEwV3Kyxr/dwMGrRkp9zkvB91deQJmBZArB89jWXrMZuLfzlHzQ5dc9SO9dLo+myW1i0KuP9Khkb73QgVlaPpl1qFs9vKVEsJBHzfeXof0rRNG8WmVvDOqRxacUvpCZBIduey8YoqW+0G784COFdoUAYbrRS50Q6FzpLqwW2V23fcXJxWbZLJdWTyxgna4/nVrxzNNpemhUk3STMRn0FZ/gzU1jgjs52GZnxz2qjgabLPiFSsO52xkf0rH0K4d5FgmYnym+Wux8S6St3YFomAkBxgd64G0ea31KbzFxtbYVxT6BCNzX1ONftLBVCuATn68VWUy/Zw6OoePjHrVa4uC1y2ZCcjHWrcjLMqJuAwOcVhNnVFWOi8J3+kxiSa6hPmEgVDqzNb3TnTnHlSZLIawrWMZXazA7s/lWp4fja7vpXLZRjsxXO49T0MPC5zN5ZwxSO19eiMSYbaBmrsfl3OmM1nHsyMBmXl8UnxE0W4XU7ZbWIlZFPKj5VxVF5otD08QI5muAvJHIWtYI0qx5Rmn6KdwadhDub5Yx/FWt4i0++0LTFkRPJJ6bu9cxYazetepJJk+UdyntXSeJNX1bxtPbLDah44k27IgT83rW8MPOb0Mkji5ZJJmaeQBmIySe1ei/BXwvF4tkuY76Zo7CBd7kjAJ9KTR/hXrmoXK/bsWkAIL/3ite7eE/C+k6IY7fdcLZeUFIjXAf6111MtrOGh0RoNq9zzC+07yb2eC0gleGAiNOMfJmuM8babq2oXTWPh/SboxLje8cR5/GvrFLzwxaqVt9GjkkIxvc8mq8t1MqvJYWkFqMcYQc/jV0Mpqr49ioQjfU+W9B+GPi66gi0+10uWBJOZJJlwv411+o/s/6nbWguL3XLOEMAGVT0r6GtG86w+0SyqbnbyM4rkbq5lub5re7iIUcsT6V6dLL03sXOEbaHBeHvgJ4ftYY7y4upNQk68N8tejWWg+HlitrCTw7p8qohAd8HFX7PXtGjtI7WCZQc7RnscdKyv7Wth4ilsI932mNAzD2NVXwahHYwjFrQ0o/C/hO2vFvLXQbOGZO6RgjNWbq8Cunl4QZ+6OBVaW5ZvmJ7VkX90IoWY8HHBryuWyBxPGfiPIZPEl03UFzXISJuBzXT+MCz380hOSzE5rms8HNJmkFYzp0GDVCaMGtaZc54qnNFkccVmy7GRPGVPT6VSuog/bmtqZPlwRzVKeHjNLmIlEw5bfaaiaPbzWtcQ/nVOaPii5m0UyGPNIGcNUxXjpUe3HalchLUG3Y3HvT49zHuOKdyyqNuasQRMei0cxXKORJJLbavODVm0sS/L5FWrK1YADZjNbmm2oAwVFK5tCjcg03TTIfmjGPcV0+kaVAADKwUjsFp9nCxAXpW3bWxQKTzmi53UsOoktqmFCLFx2OMVr2Fs552bvb0qG1gRQG/Stm2kWPAVMcUrnRyFqwtm8kBiE5rShSGFcM26qMLlosbec8Z6VOrDIB5PtTE1YuxSLu4q5A3b8azbfl9qitO3QbcnrQZSL9qv7xWPet3TlANYdu2SB6dK2dNkywFI56iOntZcRAe1cl411a5utVi0C2kA3DdKc9BXQ+Y3kgKMjv9K858MTf21461u8PKwYjXP1r0MBR9pLmOZxO0s5prIRWbRrJHtxuUdTXO61rypq7QvpzKY/lV2GDj611ugL9s1aFGwVjyx9q6yfw/puofNc2q7s5Bx1Fd1bEwpNqR24XFxw6fOtzD+H891coLlmljthx5chzn3FdVcapZSSvZx3MX2grgJu5NYfjbVbLw3oxiiUK+zbGAPavGLLUrvUNQFzDcNa6nCxeFm5VvY157pfWbyiVSwn128o6Hrut+HbO+hlVyYXdf4e5rlda8LzwWu62iW5O3Hy9eK0PDHjT+0P8AiV69bmx1FfuORhHPrmt+aG7ix/EvtyD9K8ivRnSZzSwsL8s0eKtZypvF5DJExbGGXjFalvb2cNtsaMsAytge1eoXNjb3kPlXduki+u3kViah4PtZFYWd0bcEfdYVyJ3I+pxi7xPO77V9LXzLUs1uRIZNg/izVG0naa1le3KhFbGMdK7Gf4cTK7XSQrcykdUPOBWFLp01gs8M1tJDtO77vWto2OSvQb2MK9upAV804DDbxU9pa295bPH5uGzjJOKNUW2a0Wd87VfgA81nboDGbi2Zli+6+T3rRHnujJMzZPDtza3iKsfnoGdUKHdxiuO0jwzra+K3udODrbJJuaWQ4jjU8Hr9a7IzTW94CszJtbIAP51FrUeqatZHT47oQIULlCdnmD0JqrGtPzM6XVvDUMrw7/tjRsVeRD8u7uBRXN6d4P1m1ieMLEmZC2A2R+dFLlOtTibXxStfM0u2ZDvf7zc9K85uLwWsNu6nbIGyfajxd4juLl7eO1Zo/wB2A+TkZ71ytzJPdSnLt6YPatzzYQserw+MIZ4rRFYh8hWI6VnajcGbULqZSu3k5Hc1yegw7beSJz8xIxWrGWjidC3J4FLqNU7MS4m2YjY/OwzmrMM3kKj7iRWRqu5ZEkzk7cZFaFsGvLRY413MBwB3pSRVtTpLCRWSOUjg1ueH/L88pAuG37qx9JsmGnosxIx3IIxW/wCH9L1a6upIdOspJHK/ex8mPXd0rOOGqVJe6j1MLSqNrlHeN5phYCC1jYysMjA4H41w1j4c1jUgdP0+xkvruVuWCHAz/tV714b8C2MM4u/EGr71K4NspyM+ld5pmnW8VuI7NF0zTVzgxqA8n49a9Gjl1SMveO2rQ1948Y8N/Ad/slrFqt8PPb5poohwg9C1eueGPDPhnw3bGDSbCFXP3mIyc1qNqESwfY7JCseemep9c9arJEolIVsZr3MNheRHE4WHeQlxOCVUtWlfWoSwLN2HAHSqnkOhDw1aa4aWzeKXrXU78yRcH0OPkEVpcCW4lxHnJ9atX/ijSX0x4bfeZQML9axfEkEhmK5JWsJlVCBtAFetDCxqJNs1SsPl1G9J3fapFBPAU9qWDVWknSOQSMzZRmJPSobcpGxWQblPerUqwfZ/MiHK4J45rsjRhG1gscfeaiscyW8YKvHKTnPfNdxZNu8Rve/8tpbdAT7CvLvFm+28TFY2+RmDA+2a9G06bGoWZLZMluMfhXnZvR/d3SBJHUzyMqnHpWDrtwfJ2n0rVuJP3bc4rndbk/dlhzivirrUrkPPvEWJJScdK5qVdpPFdVrK7snFc7cpyazkw5DPl5FV3GBVuRaruu7vWTCxWaNXGO9VLqFkHAyKusuDg02VivAxjHepE4mHONwOeKpSx8HnmtydEkH3MGs64t+TtoIlAzClNWMZxViRGXtUa8NzSM+UmgjBH3a1LaFQoOOaz4ZFU1fhuF28GkaRiatnhsDFa9ooA4FYNnI2OOK1bR5VPrSudlKJ0FqysfvYI9K07eUYDZyM8Vi2SMzZH+Nb2nxqqj92Sc96LnTFmlZo0pAQEe5rWhUjAeRciqltbySEMTtX0Fa1vawqoBGaLlhGzYCLlh7Veii2sGbAFLFEiJhOBUgB/wD11VzORPAVDEqOTVyIk4qnCuKu26ng00YyLttkvituwG0r0rJtV5zWrak8Y5ppmMi7ql0LTTbmdm2LHExyenSvOfgXqGdX1BbqB0Nw24Ejrk9a6P4kXiW/h3yjJl7iVYlX1BPWupXw3Zi1s7/TBHHLFEAVUYyMZzXr4OahT23MWb+gaTFJdXEkTEq2ATnBFdU223QLu4xgVxGm6zLZWAeGFWlc8ozDPFbuj63aazG2393cwnEsTdV/xrzcap6tGdSjU+K2hH4o0K08QWxguThv4GHY15R4h8EavpbM8K+eiH5SvDV7IJShK9ee/apZo4rmHy5OVYfeHUVz4DMXSfLI3wuMqUXtofPw1Ca22W2tWE0xz8smCGX8a9E8K+JEWzTy5zdW4GCkgxIn49xUnifwhrjXHnaZqTSqBwr/AHh9MVz9vD4gsbqNb6wMpU8Ep1r3Jujionp1K9LErzPSYlhvIPtFi4K4+buRUPlnAymQOtcRZa20c5bT5vsNwD80Mx+VzXaaJqq3qKt9EltP3IYFW+hrw8Tl0oJuJwzpzp77EkaBTujLIfY1LNa215HsvIUkB6kjnFWGg2McEMOxHSmHC8HrXly9pT0sZNqSucv4j+Hej6raOsCm3cncCDxmvNdf+F3iDTrWX7Ntuo2+YLH2xXvELkDqR9CKsQye2CehFXCszmnFHyTquiahbXLrfQvCQuemKpeIdQjtb+CK6t2WMAID/eFfXOsaHpOtQmO/tI3YjG/HNeaePvg7/a1my6fdAlcFAwGRiuunJSOKdN9Dx2G6VYlEADxY+Q89KK2LzwF4o0tks/shkZEG5lU4zzRW3s5E/Vn3Pma4iXzEYDp61FGiF2yv410l3ozbN+4AkcZrHksJ7eYqxyO1OOpitSuz+WU2sQ2a2pFEtuNpw69aw5reT7SrYJ2sMcd69G8G+CNU1yW3a7W4hsS/7140+Yg+gNb0sNKoaqLbOXsNLbUoVXf0OW9QK9S+Hngea+vBa2VuVUqN07jAUfQ816N4X+FthYyNctbuIAAIvNX5mA9cV11qtvo4kJYI8gwkaLzivRo5fG12zpjSSMGXwF4X0tUaWOS9uUALO7cZx2FVrxdRuoxb2aGKPIURRAKMV1osbi8ZZZF2RjsTU0k1rYghIxuHtXq0KcKatFanXTxHItDG0bw3Hp5+26lseQYMcYOcfWtC4vPtrASjywv3UHSqtzdySMWdjg9BTdrNtZemOa6I0nfmZUqrnqyeKMO2MA46Yq5HCeGqK1jAXOOavRkAAU5vsY6jo1K5Paqt02Sdo7c1eP3T6VSl2gN71lT+LUZy2qMsjlSawbiOMNjgmun1m1LOHhx71i6lYSKw4GcZ4r26E1Y0TMh7Sdc/uX2ewqq3nRxsoWTkndx0FbNtqEljKVuH3p/dxWql7p9zEwWILn+8Kp1JRkNni/jsNDPa3HVipB+vauj0m9aW70mbOF8rbmoPiVaRzLO0SDEPzAjpWTpl8snhqzukPzWsu1vpVY+m6uHYRbPW2YfZip+ZjzmsDUx1VuM1q2My3FpHJH91kBH5Vm6muGO6vziouVtHVBKxxeqx8nIrnr2PAPFdlqsKyKcda5u9iIyCKy5iuQ52QNnpVdlrTuEUGqD9TUcxm4ld0HFRSR81YbpUbDNJsVirJH8vSqrxdeK1fl2dKiePPapuJxMeS3GKrtYoxwPzrc8nfxilWzOfu0XF7O5irprf3xirVppzA4LAitZbXB5WrEdt6LilzFqmRWWmqu0tlhW7a20aqPLjJqCxhbgbvwrXsVYKckcUuY6qUSxYQhT8sQT6Vs2cZJGVzVCAhTWhbTAEUXN1FI2bQdBjFaKbVI3DmsSO5KngVciu327+/agUka24Acdakj3D7xFZ0dw0m1m4NXYC0i5qzGRahBZ8CtC3TavLVTtIyWJrQijwOaoxZdtl5G3mtPeqJgcZGCfaqNquAMcGpdTmjstOmvbqQKkSFgPU9hWlKDkzKVjnsR6r45aW6dWsrGMKoJ+Uv/jXoFrdNsEEPLSKI1CntmuU8HWsmp+FluNPtYVu95dhKONxOc11Xw00m/l1aW41J0fyPuFB8u49a9ubjSo2OSo3Ew/iP4d1PS7RL6xkmkj6sFP3awfCGu6hJLFcqCt/DxtY/wCsQdvrXv8AfWsV1bvBNgq424IryPxL4RutF1V7yyTMf3kIH3fWuKjXhUjyy3O3CYuM4+zkd/pt5bavZpdW7AvjDx91PoatDzITzwvp615dpWurbzedHMbK83cg8pJ9a66DxiqxA3lpuQnl7c7gPwrzsTlkm+aAquEmneOqOk85VOSCPpUsUkc+UfB9ARWXDe2GoQeZZ3iNkfdYgMPwqzpaSrKCVDCuDkrU5HNKLtdKxxfxF8MTbzeWe4Qn7yKoPNcTpeq32nEW9y7SWo6oeor6Bmjjmi8uSPKnrmuA8a+CDMj3enx5YDla+jwWNhOPJM7cHjoP3ahy+j+Mit1tg1GSJN2BDcglW9gRnH412mneKLS4KrNbknoWhO9R9cdK8Y1bTbqzlIuIfK2gsQRiqOma1eWLlrSRo+c7gePxFelUyynWjzRPUngaNVc0WfTNtJa3MYaCVWFWPs7MO4rwbTfHUy4N7CrY/jhYq31xXb+GvG32gZj1DzEHSOcYb6ZrxcRk04v3UeXXy6rH4UehLFInI5Hrmpklb7rAg+uKw9M8TWd022eNrdvUnKmttZkkG6F1ceoNeTLCzpN3PNnCcd0SeXE/zOMt3OOtFNPB5yKKz9rIx5j461fwXo94iy2920cZyNjeorLsPhhdXUga3uFYOSBnmvSNK8A6hql7E94+y2X5mA4Jr1HSNJ06xt47eGNMR8A7ea9yjhGldnBRTW55x8PPgTpVkEvtZb7ZIG3LGDxntXq1hoWmWEieXaxiSMHYAvCVq2qRRRDDKgxWVrN9M4ZIZNkQ++xOOa6IczfJE64poj1XUPs5aOPbJMwwPasKK3iV2vLxkMx6ZrL1LX7OzYrERPLnknmuX1PXLq6dFbKjJ6V7WGwEranVTpyZ1Op+Io4ZhGHZm7KB8tZja1HcsCw4J7jmuZEhkzu6571HMrRyD58AnFe3TwMIR8zq9jE7KO5hlJVWUVZQSNjbgLXDLdNHLtDYK989a3dL1rdKsMg6dKzrYdxRMqdjsLNWQEk54qNpts2TRbXA8rcFPSq92dxLAYFeYovm1MrF77QsigbqSVV8vOcmsFZmRx8xx9a0hMWgBDCrdKzEVLrcsmFGaqSqZM7lxV9pEblsZqB2yDXRTeoI5fU7INKWANZ8qvFDIPn6YHtXUTqGBHeqc9m7xuMHJGcV2prS5djinsmeweGeTIlyGJ9+grmvBFjbG71PQ7yRYlGWGf0ruLyzuNr+dGEH3lGe4rjdShgtLi71aRFE8ibclRgH1JrrSco2Now0O18H3DLatZfeKHCN6rV7U4g6EYz6H2rkNAuru0s7DUlwYDlJQWIYj1AruGZZoFeMqVddwA5wvbmvgs3wjpVG0axOYlt8sRz1rH1Kx+VyRmupuIWSQjms+8gLKeT9K8J+p0wOAvLU4OFxWdNbECu2vbJXjPynNYd1aDBGCCKkTgc3LFg00LvPTGK05YBuxUPlorcjii5DpsqrbbqebXj1q7GqlsDpVqG3DCokONMyRbEP8q1IsB9K3Y7IhssvFOFiPQ1NzdUtDGWP5TkU8Rk9FrTNv2CfpSeWy/w0alKmQWkW35sdKt22/JXaMU2IHuKsRcGi5SjYsRBlfGBircKbmHOKpq+TVmBqtMTNFFOPmap4Ubf14qpCwPVjWjAqkDb1poTLcC461qaYAwOc4rNhUqfU1s6ejDCqOtaWMZFyDJbC8VfhjYnnmksrJ2O45FasFuqJgkD1Lfw+/wBKLSeyOabsOt1RRu4CqM1Xl0i68SYklieLSkbv1dh/SoIrxdV1E6bYgtBGR9pnB+VvZfeu0jvPsNosUeEjUbUUcZ+tepRoyppSZy1ZqJjsV0q23JiPau0KvHHaun+HeofuZrK4i8iZXymejg0y28MJqVi8uoId8oyqg/L+Vc/fT6l4dvR/aaB7NeI5k4Zfxp16kaysmJctVWPVh83pUdxDHPG0ci7geK47QfE2y8jtr6bzIJQGhn7HPYmu0RwxyvIxxz1rzZRcHock6cqcjhfFXgGzvI2msUEU/XA715ff22qeHr5vMkkhKH7uPlavozaM5rK1/RLHV7dormFWJ6Nt5FdeHxsou09jswuYTpu0tj5x1PXrWS58y7guLOYjJltmx/k1q+CvFc41GGO38QTZ3cLdHcGHpntWx42+Et+DLNosnnZH3GPIrgo/AHiqxnQ3OmThO4QZBr1f9lqw0PeWLwtaDT3PpzR78XtqrMBv284PU+oq/u+Xjp6GvNPBt3fW8MMU++N0UKA6Yr0Cyu0uof7r/wB09a+dxmH5HemfOV6MYzvEoa7oWl6tG3261XJXhh1rzPxJ8Kpl3XGh3CyDGRG1etzblPJBJ6CqUxVDgAxt7Hiow2aV6OlzahiKtP4WfNWsaPrGlzbb60aN1PJA+XFVobjYrfqNxAr6Tu1juIWjv7SO5iI5G0GuP8Q/D3QtZT/iXyGybshGBmvo8Jn1OaSqHt0s0kl7yPNdN16+tD/o90wjxyjDcP1rrtB8XBcCZprafruhbK/ivSsXWvh7rmmsQsL3cA6GOufc3FuVWSBoih+664r0JLC4hOx0ynQxKPbrLxhcSW6tutrj/bzgn6iivHRe+0n/AH1RXI8oj2ON5XTueyGVLcFVUZ6ZFVLnVLWD/WEDPvXH6r4sRm/0boOtc1qOpXF7IrOW284xXpYfLJT1kfPUsK3ujvdU8Z21qgCr5g28YrkNY8TXWojZHujQ+nFYIjkMIZ85xwCfepvL2oC/bFepSyylT9Tthh4xIhGxBZmO4nk5qSOPbj5WJ9zU8UYc7l5FX7a2LHJXoK7NKaNtIleOAOmcAGq15ANhLZJxxj1rXW3YAbRnNQarb7bZuDuwcEGojWvIUXc87vry5gmk8wt8p7CtvwxfLeIfLJ8yMgMScVh67mOIyOrHPXmqXgu6kfX5IFceSU3ZxjmvRq006ZpKKaPcNEvJFtSWG7BwBVqS4LBlaIrnvXMac00dkGWTLbsitOxuryQHzWXj2r52rSSmcriQXjiJ9pZqdbXDxjOdwPapbhhLksqnFQr5ci7cbfxrVJNak8hcS4QjPemvJ5nC4FUWXyeEOR9ajaZuinrRGmrk8upNOWjbdnisLX9aW3jxFMVkPOTUmsagbW03N8230Nec+JNRur2F24WMnjHXFehh8Mpv3jqp0W2asviS6u5ljkZHUOM7RzUviC0hkjklkjD28wCMCPuMejVymhRyQupjBbe4wSc4r0C7tvOjSOXI+X5wBwa6q1NQdkVVhyGPq+uLZaFbaZEoMsUaqJdvDL3we1bOnanFZRlriQLZMqtGxP3c9a4/XlisGNrehpLBzhJFHzRVzHiZtUntC9rK1zZIdqsnTbjjIrhr4CnXi7mHNY9wX7NeRJLbzrNGw+Vl/irPvINjEE4PavGPA/jm90GaOxvnJtCflb+7/hXrtl4m0PVpI7ZbyFbll3KC33q+Lx+Ryoy5oK50UqqI5IGwehrMu7NWJZRzXRmAq+SQUOcEdKpXVvxleCa8CpTlH4kdis9jkbyy2gnbzWY9rk/dwPeu5e2Vlw65NUrnS93zBOKyGcjFD+82jFaFtFsIDKcVoSaYA25V5qRIW3BGFRIEyDYN38WPrT8LnHOaum3w3TNOW3Gc4qC7sqeQrLwvNRvbccrzWxFbkgYWnS2r4PyZprULnOyQ7M/LSRxscnitgWshb5o+Kj+yrk7UINVYLFOK339+auW9mwwCasWsLKM7cmtW2t2dBnAP0qkiWUIrUKwHUewrTtYCGwFIFW7ezdcHYSO5HatW1snZ1DbQD0yatU5X2MZMqWlidwJyfpW7pVrt2/Lkse56UsEMUXyg5f8AuitG2t76QJ5ESwRk5d5Bz+Arsp4OpJ7HPUqWJFkjtx/pDogxkDPP5VNYWLa7a3DfPHAuQVzhmH1qe302zEhmWQXOfmZmx8tUde1+LSYRNBOmQ5OwDJYemBjFejRwnL6nH7Ryly9ye2ax0eydUhW2iT72fX/Gux8LaL9sWLUL4AAgNGmc5HrXjNtqia9fXEetzSW0Fz8sIY8KexJFenfDvXrvT5U8PasQwUf6PPnhl7AHvTxykocsS8Tg5QimelJGqqFAwo6Cs/X9HtdXsjbXEYb0z2rQjbcuc8YpT83XpjrXhRclI8xScGeUzabJoBbT75WlsGfMMvUofrW/o+vT6X5VvfKZbRz+6uVOdo9663UrC3vrZobhFdSMYx0rzjVtM1Hw5LK8Q+16ex5iYZwPauuElV3O6FRVo8rPTLe6huIxLDIrxnncOlTjn/61eVaTqUlrGb7RJmniH+ttHblPau28NeJbPV4Qq/uLgcPC5wVrKrRcTmq4dx1RuSquewqMKv8Asn6VFdMxQ9MeuaqWcvzna+76c1kk+h50sTyytYsX2mWl3CVeIZ9Rwa524tb3TJt3Lx9mHUV1wb5AabIscsZV8Nkc1aqNaM7oVmldsxdP1CC5QCVgG6Kf71LcxAFsjB9PWs/WtJayY3NqpaMnLR+nuD2qCy1vyk8u8y9uxwsg5KD3rGthVNXidcduaJJcM8Y+UkZ7VUeZTgSA/gcVsXUMbxCWFlkiI+VlOQaxrqEkMDkH0rynSdN6o78O4yWpYgupoh+5uN4/uNzTdQs9H1WMR6lYBW6F1HesZ98TEq2KnsNUmjk2v86H1rWli6tN+6zWeDfxQZn3fwz06WYyW9/sjPRT2orqUvYZF3MpBNFeis5xCXxGF6/8x8/CFvunc3qAcVIivGpG1gONvOcUs0ggOTuO7vircYSSLGSSR6dK/XeZI05VcoysqsyHc7EjafQVYT51KuwcEYFN2qmOVYDjdS2FnK0gKE+Xmpm7akzfKXbW1bIVOFPWty1tvLKqVJ4wam0uyAiXd1rVSJdvQcV5eIxLehyzncz0tNo6fSuf8WXS2VsFK5Z+ntXUXkpghLd+1edeLNUSW5eHq4GPXFVgoSnJM1oxbOI8Szzjd5ZUrtPGeKr+CpoRqakrlpF6AVY1m5jULGuCe5I71J4FsVTU5bqQAkAgDpivpqkVGmdUo6HpelR7rYLyM+/StS0WJBneSMc1laWRHGu7PzH17Veik2oygcba+fqx5pHIxtwCTuRsL/Oq8rFdv93PNNumJCqrEUgHyAZzzQokgZCMndxngd6pXc7blZeVHXFWgvJdgd46VnyRPGzMpyjHkH1q42TBIwNTupZ5GtypwelZf9mfuyHO4t0rqNQsN2ySEAt3rQstLUwxttywb5vlrrWKUUdCnypHKeGdGaO4aTYcHufX1rpZ1CvhmJ4/OtcW8USnyxtOM1nTozSbmcH6Cp9t7R3JlLmMa7tYpZGVlU5XkFciuW1DQZ9OD3Wk3HlOPneA8o/tiuw1eFpj5kcgAUHocVStZraUKJH3MOCK2i9CHC6PMPEOiafrLq1pE2makwzPDONqOfYnjmudutN1KxJ+028tpd2v3XKkKR7HvXuuo6dp+oWhtbmJX3fxfxr6HNcpfw3ulqLXV0/trS5PlZj/AK2EdsDqamahJWkjFwa2Mfwn8RPJtYotQciSP5Q33gfwr0HTdetNQgWRUdl6syISF9z6V5Rf+C457t5fD2oQSKxJ+zzEq4/A1mWY13QruS3e3u7ISfK5BJRvxrysXllKutjSFSUD3hfs1wA0EscgPQq2ac8DhSRu+XqCK+fzqV9pF6t5bSSum7JAk+U12ulfEolF+1efEe5RFYY/PP6V85X4f5W+Q3WI1PR5IlmRQQENQGzKP+8QY7EHNZln400ecRLBrFkJJcARzQyo2T/uqR+db8qzxkMv9nsJFyAlwWLfgelee8lxN9jZVbkEduu/5Y2PvipVtGOcxkfUYrG1zxJHo16ttdWsSqYw2Vyec1dsPFVhdqot/IYkcA3KR/8AoRFEsixFjb2qNKK0K49c1bW33ZXqx7Cs2XWY0XJXTAe4+3Rk/wDoVQ/8JEZUMNvJo6ccGe9XYD9M4qY5FiVuHtUaH2Vh/A35VWkt2wwWMZ6/WrsFhe3vh+a6h8RaNNfkErFC6qqge4rynUta8SREqLm0n2kgAR5P4ZrpocP+0dpsynXseixNDGQHkiU+jMBWlYL5siyw280wA+9tIjx67uleUWHjbxhawk26IpzjeLQE/n1qxc23jHxPI15fTT3G8hNkjgbR67M5x+FepR4djB6szc3LY9Vvta0bTyDe6vpdk+eUWUSufwBqvf8AjXw4tk5s7m/1K4x8qfZyiZ/EdK800/wZa7t19qQWRWIESMN7HPYHk/QV6X8MvBei61cSR6KzCa2O2X7QhjJP+6wzW1TBYfCe9IzqKUY8xl6Xr/jrViP7Ps0062zjdHbgYHrkiumtfC+rX8a/aNfv5526lHdse3oK9V0L4d2sMX+nXLTesa5CV2Ol6VZafGEtbSKID+6OteViM0pRuqaPHniJSZwPgnwBcW+n+XfXUyw7s7N+Wf6mtjxf4G07UNOP2O3ijukX5HI/nXbAHr29KG5HvXivGVJT5iY1XFqR8sazYXWl3rW9zD5W04bvv9xnpWp4e8SeWyafrCvLak/up/44j2r2Xx14StddsmYIBcryrYrxHXtCvNIvDDcgbmyOR1Ar3sPXhiYcvU+jw+LhXhyyPV9B8XSaTPFY6u5mt5ceTdKu4EHoGxXoUM0ckIaNwytggjoa+c/D+vR2cH9naoGuLNjg4XLR+hr0fwzrjaMI7eSf7VpcmPJmHOz2J7V5uNwfs3dHn43AuHvo9HJ+bbUVzbx3EbJIgYEYwRS2kkc0ayRMHRhuDVLkV5abi9DyVzReh574k8ISWbnUNF/dzBtzFev/ANeuVuJvtsrRSL/Z2qqw23CAqrfXsPxr2xhn1ri/Hvg6HWLZpLaNY7kc5Pf8q7KGIV7SO/DYhXtM84f4ra94Xnez8SaXJdwr8qSfdZx6g9DXReEvjB4Q1W+S1ljuNOlfG0zHchPpkcCvKPGWpeJfDfmWF6iS25yFjuYy3Hse1ZXhjWfCt0nl614fNmM/8fNswIX3I6mvQeEhUj7p6FXAUK65kfXltcwXMAaGVZEPIKnOaoXt01rKGIOzPJrzzwVqD6Lard2Gof2nozEbifvRD6dq9CvvKvLJbiFg8bruBFeZKjyy5WfN5nQdBNxNGCRLmDjBBHf0rl/EulSWW6+sEBX/AJaQ4+VhVjQbza3ks2DngGuiZVmjZW5UjmpacJGeX43mirnmcdzd2jNd6C2+P/ltYuf/AEEVoad4l0XVm+zzyfY70DmKX5cH0yaq+ONDn0+aTULEmJRyGX1964nUrjStWjKa/CtpdqQqXsKZ3/UDp9a6nhYYiOh9LTiqqvE9A1W0aInAJHXI6YrEEjLNuyOOxrj5NQ8Y+FrdXsZl1XTj90o5kiA69OxqXSvifoN1+71iwl0+UHDvCu9c+4HIrgrZTNa0z0aUqijZo9CgnLRAlefpRVCw1Xw1dWyzW+u2RjbpulCkfgelFcDwmJTtYltX2PJ7iZklCyR5T1p8bbSXWTB7j2qzrVrK1sHt8FlIyDXNNqDmd42AUng1+00+WaucsY8xpSXXns1vCuAGA+tdn4fsP3BLdc1y3hyz+13Q2L8i4JOOtejafamKLjvXm42uorlRy4idtCSGFkRQFqTbgsOnFWUX5BntVTUZVhheQnoK8iEpTdjljqznfFGpR2Ft85BL5wPevMLh2W6lvTy7HPzdBWp4ommvdULpKxjQ8ITnNcr4hvlmIsIWbcwzKB/Dg19VgMNyRTPUo07IxZ0lk1GW7imH3slW6D3rs/Cm97PPlBUJ5Y9WPtXKWCxXzi3jjwXJUr3K8V6LpFtDDbwQxj5AMBc8qa7cVUtGw5uxs2g2wpuHO3ip0Y7cU1VZeP4QKlgjZwCem2vHlLqcrZGsZJ7Z7U/ycEZqxBBuc+1XobFpCA1c861jJzM1LWSY8LwO9Mn0yR0+Ve9dVb2gjj28Uqwbc+hrleJsyVM4nTLaWOaSG47HjituJFiTGOMVcvLZTPuX8arXiMqfu/StIz5jRSuZV3zvZfwrImm3IVUfOB1rSN4N4idR5hyMYqGC3xIdkWc/eJrtg+VFowJS8dq7lgxJOQK5xykNwBFuJY8jHSur8S27QwSTWwx6gCuP84tcNKc78V6FO0kdEdjrtKgXyQ8jffHU1Je2FrIsnnHdgDacVl6FeG6X7Ox+73rZW3Z3MO9sY4NZ1FYlxtqczceHYr8sLiHbEPuyRnbJ+dVxp+vK62tjfRX1uPvQ3UY3gem7/wCtXYQq0SbZyCc4AFV542VvMt02H+I+1Y3M2jzXxJpOn36SxPoF3Y3cZ/eSW48yP65HP6Vy0Hhu3mZh/a8KYPyrNGYz+JNe62sjx2skrP5Knv0LVg6o2j6h563lvFKiLjLICSfqaqKW7M3C55unhW5huA63VhI+RjbcgBR61uWWl6y0wlmurR1YhOLoZUevFdr4V+HGj3rxzTaTaNZMNwYu27+ddXbfDzwhCp3aNAZCf4ZJAMf99Vz1MXCGhDqOJ594j0OHWLS3js7mK3vFBVy7gg4HXr3rjJfAfiF7pI4lS4DDPyyrx+Vem+PvCnhmzdPs2mqjDAI+0Seo966z4U6Np9l40tEXw+i2bQvi4MzOGIHoxIrKtjvZ0XJI15243PFtK+F2v3khWREhZeR8xJNa+m/B/V2k8y/mWOHPIWB2Yj8K+1rfT9NjiV47K156MsS8ipWVAf3aKo9hivmZcRVZaJHm18Y46HyZo/wottrJY2etXUmei/ulb867fRfgxdSQiaS3S1OFKrO2ZEPpxkV715fPXNTRA55rjq51iHscNLFVnLV6Hzb8Qfh7q3huJL23uLdrY8SOtvuwfz/pXnGpWk0ytHdX09ypYZUNtQD8Oa+0tXsIdR0+a0nRWV1IbIzzXzR4/wDB914b1jyhG0ttMSVY9AK9HLM1lUfLUep9LlleE3ae5wmnQ2Fq6tawLE8bZVyT8pzwQTmvVPD+qXWpqmqaW8cGv2mPNRfuzqPavPY4tu1WXOCeKs2Ms9leQ3tnI0VxHypz+h9a9PG0VXhoe/Vw8Jwsj6i8EeJbXxDpgmjbbOnyzRsMFW74rpARivBPDuufIniXS4wlwgAvbYH7w7sBXs/h3VLfV9Njvbd8o6g+6+xr4rFYeVKR8jjcI6T0NUUuOaQZpRXLujgS0EKjniud8YeG7XW7N1aNVmx8r9xXSU0jmrhUlTaaNIVHB3R8yeItFutF1FoZInDfwsejVc8Na1JpuYrg+dZycSxHt7ivcPF3h611yzKyRgygHawGMGvEtf8AD93pl69vdR/KPukdxX0WHxUMTDlnue9hsVCtHlmekeG9cWxiimhmN1pUhwpzzCfT6V31tcRXMSyQuro33WFfPuiapLo7bEiWWzf5ZYj2+ldvoWtSaSi3lnIbrSnPzpnLQk/4V52MwLi+aJy4rBfaieoqeKR+nTNUtM1K21CFZrWUSKwzV0c15clJbnktOJi+IdB0nWLZodStIplcfeK8ivM9R+COkmQ3Oh3jW7ZyUcZWvYrh1VTuXIqpayQsx8skeoropV6lPWLEsbOk9GeIroet+D7jPks1sRiRRyjr3/Gt7wr4wt9GuI7W8dv7GvSfssh5MDd1b0Feq39nBe27Q3CBlYdxXiXjnw7Hod9LZ3GTpN83ySEf6iTtk+ldca0a+ktz1qVSnjIclTdnXajcHT9RS8hkWW3kfKlDlSPrXb6NeR3Vuking9vSvmD/AISrVPAOpLpOuI95ojPu3dTGT0dD3HqOle0+ANYhuIk+z3STWtwu+GUH7p9DV16Huqx89i8vngavNFe6eg3lvFcxNFIgZGHINeO+PfCs2nvNLBGZInORheAPSvZImEkYIPWkubeO4haKVA6sMEEVyYfEyoSPSwmLdK09z5IN7qWj3kjWNwYznlASV/I8VXuPEGj30m3xDoscj9Dd2h2sPfbXrfxL+HM0e+/0mIyITl0714PqlnJbXTRyK0b94yOa+loTo4mGmjPrcJi6VWGmjOig0vwrMpkt/E/lRschZYjv/HFFc2iRqo8yPk88DtRXNKMVJo3c4XPYru1URcrzjJFef6taRSag5QhSCc+5Nejas5W3fYfmxXGaZZy3ushZYiF3A5+lfUYaolB3Z4UZ8iZ2PgnTXg0uN5gN7KOMYxXXwRhI92OgqpYxKI0VRj1rRfaIuteHiKrnJnBUlzspTT7Y8/xHPHrXJeNtSa302RVGZG7V0OpkRQyzO4URrmvG/FXiNrm9Pnsch9qgdGFd+W4Z1Zpm1CjdlSS7j2ncxDnPVsHNc8fLM21OZbhvnYnkcVZ1ry7uUOuVdTvjHr6iqP8AZtxMI5FlCz5xge9fY04qET00mkbug2iDUfN2jzEACsB1rt7C1Eaqzckg81h+D7OeOFPtEO1wduSetdgkSllVeSK8rF1dTCpJCwJ8mW5q5DEuRtY5xTreDGVbpWnBboGyMCvIq1jikyKyt1ZvmPNaAh8tdwNJ5YDZU4NTAM67WrhnNmDJYwWTr1pJBgbakC7YuO1VZptvUfrWMdSHcqXDpGHLfhWJdXOSTnt0q5fzK27DZJ7Vz15Izg7eCDXpUKb3OiCdhkS+bOZNuHTqTVmJpHzsBUdzVSzkM7mOTgj09K1o8KvBGyuuTNUZ9+iLaMFBY+mM15v4gie31FhCuAwyR6V6ddLLyy8qelcZ4ls088yNyxX16V1YWZ0QZh6PerZ3IVT9772a7XTrpZo/lfOe+a83CFpHUkfKflOetdL4WvBHmJ9vB6k101Y3RbidNcBopFklJ9qsR4mPmKRgdVpsUy3hSOPawH3+elQS+dZyFkGUZsVxS00MnEtpbR3IcHIQdqyNQ0rzLxrdY9iHG33rVWZIZP3r4Vh0FXkeGaNJGyWGAp9qzlJoiWiN/QrdrHToLePjavarytwzNn35rMsLosjJyCvf1pLm/wD3ixQ/MCfmPpXlzg3I5pJyKfi7SItVs5ypIlUZ+8eBWfb60mh6Rp/2xBIu7ZIrAltnQ49PWjxNqk9uHNsPMjKgHB5JzzS6BpJ8X66mn6tM9vZQwGSKdSFDEj7p57UsR7lB8zOinyxj7x6r8N9b2oPDty5ZoU3WcmOJof4efXGK7YCuK0Xwjo9gtnDb61va0l3QDepce3XkV2T3dnC/ly3kIfuGYA5r4qpNXdjxcbGE5XiSrjFPQ4NVxfWGMi8gP/AxU0U0MjYikR8dcMOKx1OSMGiVTWV4n0Oz1nTntrmNWJB2E9Qa0hPACV82MMOxYU8SI2MOv55pwk4tTR1UqjhK58r+LNBu9D1SW2nQ7N58tvUVhz7UXbuyehFfTHxA8Lw+ILJvKRftSAlPc/WvFdV+H+v2sjlrBySckggj9K+qwOZxlFKR9dgcxpuCU2c/omqTaRqaXsIUkDDxnnevcYr07wv4gTR3XWtNaSXSLkg3MJ5MD+o9q8zvNF1eB8PYTBh0OzOKm0eTVtKvRdJDM0eMSQsh2sO/FLG06VVXTNq9OjXTSZ9SaRqFvqVrFd21wskcgyMdKvV4T4R1yXQ501PS1nuNJmbFxalTvhPsD2r2rS9Qt9RskurVt0bAHnqPavmalPkZ8piaPsp8qL1JTd/sRS5rOxgrikfhWL4m0O21ixaGRQHPRwORW1TXXcB/SqhJwd0VCbi7o+f/ABbol3o8pjaPKlsK3c1R0W9vNGkedSGQ/wCtifow+le9a9o9pq1q0dzGCw+4ccivF/Fug3On3ckTRN5XO1jX0GDxccRHllue9g8ZGsuWRr6NrEiltY8OSKwXH2i1lzx/uivSfDHiOy1m2DI3lzY+eM8YP4189x3VxZTxyWszwTKfvKcD8R3rptO1q21i5SaK4Gn6yo+Vi3ySEevpWOLwHWIYrL1JXie5z/NEcHIrJtx5d5g8A1x2mfEZdPkTT/FNu9pIzBEmUZjc+oNdnG1vehLixuop48ZyjZrynTlDdHyuNwdSnNSSNpAGQCsXxnosOuaDc2Mi7iyHYSOjdjWvbbhGAfTrUhUkn0rDmcZXOqjNxtI+T9Vljt1bQfFNs01pC5VZv+WkR9fXFUfAerTfDvX1tru8F54S1CQiO7Ay9uxPy5x0HSvZvjL4HOpKdX0+ENMikTRgct7184X015ot1NEI3ED4WeCTlT249DX0FJrEUtHqj31OGMouEtz7Q0W6E0ELbgwkGVdTlSPY1rgA85r5x+AfxEitI7fw1qlzm2kO2wuZG+WLH/LNz29jX0RbOWjVv4SPXqa8XEwcJWkeDPDSwzcSV1Dfe5rj/FfgDw9r+WuLZYrgj78fDfjiuxwpOKbIit1znjkVnCtKn8LKhVnDY8Gvvg3dx3LLb30bRfw5AziivcZoxv6A0VLxVS+53LHStqeNLbx3UCyEZBFLBHZ2lyFCKGI61XsrsW+jqzfwqBz3rntY1UOPPRvmUjGDX6B7Kcm0buLbZ2xv/s58sYPc06TUt8aLjG88VxmjeIo9TzCI8Ovysfetn7QsFkJpV/1IODXNLDe9ymHsnzWKfjbV4odOmtvMHmSIQBXiesF2iLpgzo2R6YrU13Vr2S8lmvJMxu5EZHYVhQ3UMkglkbYoUlVz9/nGTX12W4ZUYXPVpUuVEdhNeSnbOuHI+T2zz/Wuq8K28LNiXiQD+Id6xHljsw011hY9pOB/EewzWQfEzRSAxqyHsM9q7KibTRpUmkj1yyhdroszYXPGK6G3CxlHXJ3etch8PNch1W32M6+cg6E8kV2sOWCjBxz2r57ENxk0zgqtFuFt+TV21Vn57VUtIWD5wcGtJGWNCeAPWvKqu7OWTGOW34XNWrdtpAaqscw80DqauLgnNYSRjckuJQq9ayr6QMdoPNWL1gY/mOOaxru5WKQAntV0KbbLjHUztRvArmJFG71qhat8rb/mY0XYVpGYA5JpFUtiSNWBXjG7qa9mKUYnUloTxIsT+ZsG48VbQPkZT5aitdzr845z3q15zRjYwDZzjFZTYmTqitCVKjBFcB47t7iOUraqGyOeeld1Czqq7h8v8qoa3p6yWUrxZLuOT3FVQlyyNaL11PHJHNvL5UvD4yOKkguJJNq7tnPUCptahEkz45Mfy7ves6xfyC3nHAB6mvcjG6R17no3h26WK3XaEbaQGOOTW5eMv2J2jUMTyBjpXnOgXzGeT5iIc813+jskyjy23R9z6VxYinyu5lJGXNG8ib5GIIHAq/pNx5kKxMwVwcKDSavDDC25ZMt6Z6VkYaN3kRtzg8DNZqHtFoLlTOxMkkbuqffAG6ieU2entcKu49SapaNfi6tzG5CNkbh7/WtuGFLlGg4MeOa4Kq5Xqc848piaXZrqN27MMoy7imPWuz8K6DZuU0+cOkXlsV2nk1j2lg1nIfLBA4GfamazY6oln/oeoupkk+UBtrAE88jnFebjP3lNq4U4+2fJc9Fj0LRoJkmS3vWkRgwdSBz+dXdUh0/UbhZrjS7xpFGNwwP614tdWvi2Jdq6lcLjoBcZA/GoN3jBsL/alzgfxCavnVlDl70Wd8eG3JXUtz2dbHR4wcaXf5HPUda3vDlrZw28kkEc8Rc4Il6ivAor7xlD8qanMxHQmTNdP4T8R+LIIrp9Quy7eX+7Bx1qp5VNLQxr8OVIL3ZXO8vrXQGupGnvLqKQHng4p0OnWLlZLLXHXj5Q7da4K28b+LoZR9ssYZYj97MZwfy4q8njbSJiH1LQJIm7vGpxn8K5Z4CqkcFTJMRT8z01Ddtp3lrcwmdMbW3ZB+tS5vF0oyXKRvOAc7Rwa8/tNc8K3mEi1GW0dugdiK7qG4t5dFUWd0sg2YWTPDVzujOD1OSWHrUmlJGO1/MP9bpob/gNV5dRt/4tIGf9wVNKdWU4jljc/nVRpNZRiXjVvotdUUz0IU3u2aOi3dhcX3kJpgjDD5m2DBrXmlj02FltrVdi8kLWN4bur6TUCtxCqKBjO3FGu6leQ3jLDGCuMYxWEotyOZ0+epYup4lRjzbSirMev27EZSRfqK5FNWvgfmt0A/3atxas4I320Z9sVp7BGzwiS2Ozs76G5UmNunWni4ibO1s4PNZGhXazW7v9nVO3FVJbuz891BkQ55xWPsW3axxeyfNsdKGVgcMCazda0uDU7R4JsMcHaxHQ1TimjxmG6I+pq3bTXBP70pIvYg0oxlTlzIapyg7o8U8XeG73SbhlMRkViSCBmuRubW4RdzKwbP8Adwa+l9Qkjb5Z7ZZE+mcVWttJ0m+BZrCMAdilerSzPljaSPTo5i4RtJHz3Br92luumalYNqljnjeuXj/3TW/4Z068+1/avCGoX1kf+fa5U4PsK9vh8P6PCwZNPgB90FXoLS3h/wBTCsfrtUDNctfHQq7I5q2PjU6GF4OvPEDQCHXLEo4/5aqeGrphkmmbRkcZ9O9SjrXnN3dzzXLmdyNo9yncFNeS/GD4X2+tabPfaVGsV7gkgHgjqce9ev8AaoZFyDg4ODWlKtKk7oqFSUHdHwTeR3WgXtxb31q6wFxHJGRgoQfvj3r3n4QfFD7AltoHiOZ3tpMCxvm5BHZWPrXb/Fj4aab4yspDHGtvfgHY4GA/1r5ru9Mv/Ceo3HhvxHauYAcQsQcp/tKa9f2tPFws9z0VUhiFrufbEMySxK8bBkKhgwOcinbs9OnY+tfM/wANvihqHhGePR/EEjXmkP8A8e97nLKn+FfROj6hb6nax3lpMtxDMMxzKcjFeVWoSpvyOGrh5U3rsWpJ4lcqyjI60VBNGfMOAPxorzZT1GoJrc+Y9a1PyrO2g8xVBXLAGuHivp21BmWQsikkDPHFGsSeZqAVppGwNgz0FJDpzCfzLV8xvjAHr3r9sjSjTTbPoVBJHX+FIvNvop0UoW+Zm7Bu2ad8QdfV3FjHN5cSZMkinG9/7oqzLPD4e8OASAC5mXKqOTXm+v3P9pK9szkJ1Uhf4jWOGw/tqvOSqa5rkOqTi4iH2g/uw2WHUinNZ232eORlMZU4Qf3geRVazjMzKZ3/ANFtV4c/xydqpXd5dXFyT5gAHavd0joauaSGalPNI0QmJwrfMtYGokibzF7k8VdurhGcI5+bPJrNvm+cgcgdKzm+xxVpXO/+Bl0v/CStHJnJG3Br3sQ919SMV83fCFmj8ZWuP4nFfU9rbBizP0NfL5nLkmcspEVtH/o+e4qu0xUSoZA2yrWo3sNlASxO3/ZrkNHnW51WQmXMbn92P42+tebG71M0jqLKRZNkgHNaFzMI4+F5pltGsMYO0cCo7qbcBt61m9ZE9TLvrzDhTzzWPqkyyKeDkCr+rHIb5gHA4rmpJwzlJCQe5r1sNT6nRTjcSaV7hVRDsx3q3ZKmQiPzjBz/AHqqKRGA2Q2KuRxOUWZVwxOa6JqxrJWNBUZW+QgnFOjQ/eZhn0pI2LLuPXvUm4MBHj8a5mjMd838f3aJozKhSNuCOtLuEY2Z4pzMEj4Uc1LfUpHlXi61isr6SHOWzuOPU1xF+zNMF5Ac/wAq9X+Iujfb7WS+gwskYHHrXlsjFJHaWPJUDNe9hanPBHbB+6Sw3TWvl+X90j5vzrvfCWpS5MUZyrvXndjOtxLJGU+XtW14ekuLG/Vg4WI/eya1rQ500PoeqtbQ3FnI20lgBzXPXdo8MrFWzk8CtDSdXWeaOCBdyk/PWprOkrdxSeT8sgwVHrXkxm6MrMzWkjlLSdluArZQA8+5rtvD+pW6skLNgnua4/UbKa2c3M6hQwDDHrWXDJcSDzvNKqrcCuirRjXj7u5tKiqiPbU8plZiRjtS2LaWl6G1W386DHZScV5RaeMNSswYbgKR2JrsvAvii8udRMk+ix3dsybQxJ7V8zmWFnSpvU8vE0Z0YuSOyubL4fXWfMHlZ9jms2Twb4Ku222+vPEp6L5mP51oza14buBm70iWNieVQgAVSnk8EyHH+k2+fVM18isXWp6Jnl084xEdpEMnwt0eRf8ARNd3fWUf41HN8I7yNQ0GqYz0JY81cs7LwdcTqltq9xHIxCrmM9fzrtvFumNdaJBDHqS2IjACyM23catZjW7nfSz/ABSjds86i+Gvii3kEkWp+YF/6aEg0uq2XinT02XGmw34HcjgVtWuj6tDIPsniqF8fwmYGuo099eitAk32a9YdcMCTWtPMp31NYcQVJS/eJHkU1xYXBQanpMkDg8+SeK1X1TSZNDGlW+oNYhT8rSEg/nXpcFvp+rTtDPpRilH3iVGKw9c8A6VcSv5bCNuwrqWLpVHaSPTpZlh69lJWOGto9at41OmeIhcD1MoI/nVuPUPG0MeWu45T2C7TT7v4c31qHNr+9z0AbFc5d+FfEVoWd47lQDxtfNehTjh5bM9ejHDVdpL5naeGfEfixdVWLULdBa7SS4HO6qWp/EDXEv50GiqYlfAY9SK4yW6161UIlxeKB1LCoG1zWIic3Tyf7wFWsBCTub08mp1pXTXyO4g+IEiruutBcH/AGcc1dtvHulz4a40i5i55yB/SvMx4p1nzNvnRcf3o6s/8JlqiLho7SU+mytHlnMtDerw9JrSP4nunhfxLo93YzSWyvHHGTuDDpTYL7Rb0hrW+jyzHIPrXkGneOL6K3EZ0+22v95RxmrlrrOi3riOWxmgl7iJuPrXBUyicXc8OrkFSEm7M9bayWT5llVh/smmG3miO2PcPoa84tbm3jk8rTNemgmboknKiuw0W812C3UXEtvdf7SnqK5KuGlDdHnVsJOnujbS4u4R8zFh6EVt6NK81tvZR+Vc3/wkFpvEd7byRydMgZFb1hfWSWu6GVRGOSTXDVg+x5teEuiNWRgF96iR8nFY974o0W2jLzX0Qxz1rnbr4o+FoH2i78xu+0VnDDVHsjGnga9R3jE79etP4ritG+IWianJsgaUe5Wunsb+3ul/cSBx9eaidKcfiRNTD1KfxIvE00+tAalwSazRgQyruVuT07da5L4geC9L8Xab9m1CMLcKp8m4Ucoff2rsWB5phHyGtIe67onncNYnx9rnhbWPCzzaPrthJPpysfKnx8g9GB9K3Phf4o1jwZqltZx3X23SbplVd7Z2Z9K981xb47lms0u7djyhAOBXNQeGfBv2pnewazdl5iXhSfXnpXZKo509Tsp5lCcOSa1PSFbzkWRV4ZQaKZbmL7PH9nI8oIAmOmKK8Zx1MLI+GXaW4+UKS/GeemeM12nhy2TTbU3twEa2tuF9Xaqeh+H5JL1V2sQwBdscBRWf8Q9eTTrsaXBGVtkAKuOme+f0r9pl+9moRPpIybRm+KtWvLi/ll3FpJX/AHYPIRewrItp2ghlju1IVGO+TP3j2qRp4hbG8mfMb4cknBPt9KoajObuDHyhFyQBzkGvVpwjSXKinJWHX2pRlfKBVUVPkA6ZrDubzyXjKNzJxioZ5xI7KQBt45rNuJVkkUMxyvSib1OGrUZdnm5CyLhieoqCZjnaOfeoj5j4LHIHSpUDF0HUlqyT1MXJs9B+Cdstx4kguGTcVkAH5V9RxL/ozP2HQV81fBJGj1q0iVeWlLN9MV9KbWNrj+91FfLZz/EFU2OK8WPPcOtrbbvm6n0q/wCE9A+wo1xKgMsn3m7/AP1q3bSyjQj5BkdyM1cMbIPl6eled7Z8vKZJkFzlVCKODWZdPhgu3kVfupCPlOc1i6rcGCEt39auhFykVCKbMXWbn/SCm7BA6VlXRVoizLgjpSapJJcTNInJHcVFau0oCSqdw7V7tONkd0UkFnHLIXkdeOwNb9nl4gvGcdPSseNl+0+WpLn0HatWGEq5MTn3qKrsiZlgK+dqnC+tSg7ONuSe9KqY2ljwakKhnG3otc1zIjP3WOOgoGZUT070GTMhjIPNSDaiDPQVIXKupQibTJI1xu57V4v4vtBFctFEMSyYzjv1r28kbMrkgnvXn/jTTooroXG3LAda9DL6nvWOijK+h53FF9lKqv3ifmq3MJJAtvGcFz1B6CortVe4xvqzYx/Z5XZnBwuQa9m+tzqijqfDkhgysEmJAgwT3Ir0bRrlbq3UtwygcH1ryHT5nmvooockR/Ox9favTtA/fBDH95VAPtXj46PUzrqyNafTortcTICpGADWPP4dtd3lpGQM8GuvWMCEFuWx0qIQ7oyxznNeZDFThszjVaS6nPWngyyuCnnZkJbgGtvXH1Lw1ptgmhW6ffO5fLDZGBVywZkngB5wxFaFhpWoa1qJeHVhYmEEqo53AnHP5V5uPxUpxvPYHWTfvvQ4+Hx4jOU1vQYz6vFlSPwNXBrXgy8APn3Vg7dDIuRWz4g8M+IoJGM2n2GowBclvLwxH1FcXqFvpPm+Te6Te2ZPGY8sB+Brxowo1I7mjwmEr3a0O28I6Hp97rdrPY6xa3caMJXVeoA9q6r4rRz3Ohpb2sLzyGTdtHp2rnvgv4d0qBp9d0+SVlP7tQ6YwR1rnvipH4kuPEcl1ouoOIwqqFjm6H6Zrg+rqVS0TzIZZGrN04s5ue0v4ZBvimix6KRWz4P1q9tNQiUXc6M5xgtn8ea5tfGHjnSmEd8pmQdRcRg5/HFTQfEhWlV9Q8M28uCB5kR2EDua6JYFxV0YVeHK1J80XdH0L4Uvri9t5Z7gqVU4VtuCah1OaxN8yymRHXgkHqaueG2tm8PW1xbrsiliWUKx6AgGsm8s5p7lnRg+7vnNclOCb1NsFh0m1LoTorLza3hPsaCdSY/NDDInr61Sezmi6jB9RU+li5a8RBI2D1FdEoJRumdsoRhFyiy3qNrp0NmJrq0TLDkBAa5K+0nwfevukgETHuBiu51ubyIBlA/1rlb27sW/4+NPx7gU6EqrV1I0wk6tr3Zzdz4J8J3RIivDE3+9VaP4X6fJIBb6qpJ6dCa1riHQJgSTJF9M1c8NWGl/2tELS/keQc7Ca7JYrEUo35j1njsXRheNRnMXvwtvI9qxXqNg85HWqy/D/WLRHZNsh7AV6D4ntZG1HzP7RMPHCb8Ummf2ihB+2LKv+9mqp5niLX3HHOcbyqTlc8+03wtf2NwZ72Ms56cZxWzCtzbsGDMPRQTXoKXFxs/e26SD2FOMNjcDEluEP+7RLMXJ++jllm0qj9+Jw1pqd+gb7Ukbtn5QVzgVJea9bx2j281uyoR8xTiuqu/DEMilrWXGeoz1rlvEPhi+WErHESMHkc1VGrQqy1Kw9bD1ppSZwWv3Hh1dxaO9cdcbuK5eTWNLt5ybXR1JGMNIelb3iHS72ObZJDJ0xnbXMXmmzNLu8hxgddtfQUMPh+Xc+3wFDBRjpI67QfF01s0bfYbYxHqEXmu8sNaeOaG/sGKv1e2J+WRe5HvXkOjwTRzptjYgdflrtLe3nFqkkTPkHcCDyDXJi8LQa0Z5maZfhZ3cZHtmg65ZapB5sMgBHDr3U+mK2VOfT614RpWrwTXgZJzYamOhJwkh9+1dzpnjKazxHrMJjPd1+7XzOIwMoO6R8RisrlSd47Hev06/jVeUsBw2BVex1iwvolktrhHUjPDdKnfDAlW3D1rj5WtzxK9OcVexm6lLOsDeWw3VyJ1VDcmHULMNu/iI5rtriLcpG2uL8SaeyyGaLJA5ruwqjNWZ8xjJ1KdVSRM/iuys2NsiyKsfA/8ArUVz8qgsN2ntcEDG8Z/KilLBq7PpKWJTgmeP/wDCU2beD4W01x9okjAlw3KgDkfWvMdW1SIws9wvmyMCU3NnArjv7VubVGhjdlXPIB/Os27vmZ+Wcr0GTX6HTxlKjByW57rxOhf1TWLmcCPzmKKu0L6U/TNWmaURyPg4x7YrC3qz5wRViA9gBnPWuOGZVZ1Uc3tpG1cllDtjdn0qBQsgGVO6nLNI0RGRgYpbRwWaRhivpFUckmzRSuhRnO2ljJ8+MZIO4/yodwHLAZx2q1axPJIkjlRn7oql3Lirs9n+A9ghvYrlvvCMsPxr3m3y0CZboOa8b+C8ax3RVeixAZr2KPIAUf3ea+SzV3qjrIkCgA0N8qdaUKTUVySFNeajApXbNuJ44riPFWoTtK1tGuQe/pXXXk6+W+eoFeeeIblvtjOGAX+devgKXMzsw0OYLaRcbd+CDz7mkvGczIsP327isqWf935kfDjJq7plw09sshwHAOTXtezsjrlCyNPTYTbxtKOX3YJ71u2igjeoGfSsjRfMuJQ20iPHOfWt2GAxSZByK82tLU5ZjipYgkYwaDuV8Y49qssqrHzyc1BIpbPY9q5UzPoJJtUjAGajWNsb5MjmnHBUAg7hTWkbgdadwJxyw2nPtXKfEDT5p7FjAvzHr7V1CM0bA460moQi4s5kUcsOG96ujUcJmlN2Z4DNarZyETZLmpZYpJYQI1A3cHmtHXbRTfS28p+aNiCao6dujkkgk5fs2egr6OnLmjc9CJqabAlvC7wElkQZNej+AVypck8oCQa888OhbzWYbVWJiJ+avXvD2npaszqMJjFeVmU7Kxz4mWht+WMgnv2p6xjAHvVGa7w5x9BU1rc7xhq8FpnmassQxASA992RWjpdnp81+32q6mt544wqlMhcEk5J/GqcHzMDnBFY2ua1rWjeJDJaWi3Vo1qPNRlyOp715uOi5QsJ0XVXKd/H/wAJDZxf6Pdx38B4AznigX8EjLbavoIDE4z5Yx9a4fS/Gnh+9RTJcXWjXROB3QGu/wDCEuoXjiSa4t7+zwQJVOTu4618/OnUpnHOhUw71N6DT7a109reyWO3ibngYGSOTXjvin4Xa0biW80rUvMLuzEK5716z4nv9PtbMR3szRJNkKV/pXKw2F2GE2ia+knORE55qadZ05XLp4ueHfNE8Xv7HxtobH7SLzYO7p5g/Oqlp4ivrm4htr7SbS4MkqplosMQT1r3i51rW7L9zqujLdwd3XmptDtfCmu3onj0kQXERDHKYwa9COY3TTR6NLOXKLg0VfHuqx6H4TgVwyW/lIhWPqo2jpXnPhrUfMuRJpPigBCc+VMxyPavQ/il4bufEMKw2t1FEVOdhPWvEtd8CeIdEvDdtYmRM/ehrqwCozi+bqe5ldLDVaVptJntNnr2tIwW4t4rqMDlojnNdh4bmt72D7Sts8Mg+8rrgivnbwzqGsQ3CR+ZcwMXVQr9ua+ibGQ2ejI87fMEBkPTPFc+Pw8abXKzz83wUaDUabvcdrMRuVxCwYjqAea5jUNPmwd6nAqFr2CS+lns7545c9CeKdL4kurZVF9a/aYjxvi5/Oppxq047aGNKNegvIyb6Ly4GyoOOlWfh1ZmTV5b4oVCJgZ9a1IZND1Qj995Tf3W4NdBpWmx6fZv5TBwxzx6VdevBw5bam2JxilS5GtTyT4pXxk8TtEC21EHIPes/RtUkib5ZnA92q/400y/l1qe5Ns+xmO07e1cxcWU0LZk3RjPcYr1cLCl7HXc+ry+GGlhYKVrnoui6zc54nJ57muqsNUklwHVGFeN2FzLauuyTI966vS9aZGRc5JxWeJw0OW6ODMMqjyucT1nS5I51LBNuKvNGrDBFZnh07rFJMY3Vqmvmqvuydj4Wt7sypPptnP/AKyGN/qtVD4d0tuTaRZ/3a1gKd2oVacftFRxFSPwyZjr4d0lTkWcP/fNLNoWnNFsS3RQBxha1ttJin7epe6YfWat78x458Q/B7Wr/b7VQY1PKAfqK5XS9cvbcG2ucXdu38D9RX0JfWsd1bvFIoYMMYNeF+N/Dlxo960kaMImbKsB0HpX0WWYuFdezqbn1mT4+niV7OvuS2F3pc8oW1upLGcdEBwM1s2niPxTp0xSZY7q3H3WU5OK87vVCgSqMlTk1bhvLuG0VrW4kjf72CcivQxGWQkro9jEZJGWsVoz1Ox+JWl+YIdUjktZO+5eK2Z9R0fVLVktdRtyWXj5gK8UOtRXtufttjHMOjFD8/1qvNDpF9E/9n38tpOBgITjBrzpZVKL908LFcKUqz95HqjWV7A7pa3kWwnP3u9FeMPoviTe3k6tKy56ibFFZvByXUmPC8IqyZ8w3mASd27J65rPuSKu3ynz3ycnce2KpPGWbivTheSVzwatH2cnHsKB0+oq9BFjLH7uKqwxksENaMjbUEYFejg6Eb3MhbcKVxuqwibQPTNVFhKoGHUmrwVvJTPOK+ipfAjoiroWSNWlIU+laWlo32iNOC3bPpWdApWdWXPzV0OgRK2qoZsBR0NdHQ6acdT3b4PW6RWsjjBJAya9RjPyj1715d8HiVWeNTlM5r03cUAAxjPSvj8x/jMzraTJw1VbmTgru5qYt8uc1m3z7jx2riprU5VuZ+pL/o8jbSflJzXlF681zdS7yVVHLD3r1i6cPasjjPXivLtdZba7LN93ccLX0GWK7PUwiKX2uKQOydsBhVzRY3upWkwY4Ubbj1rB1Rdq5T5R6DvXW+Ehvto1mA+b5gBXq4hckbnVVdkddo0KxRIu3avrWvHFwzDnnim6Vbr5I+XHpV9ISufSvmatT3zy5Tuym0Gcc845quzbgR3BxVy7G1SF64qjLC4h39z0ojISZC7HcAvXvTlBjBZhmnQwP5W9jg0+KIscYzmtOZWGSpHnD9c0fOT5W3KnvVq3h2LtIyKnVQP4axcwjLU8d8e2CWetvs6yjca4i4aRpyq5+c9a9L+LNu899HPF8vlDDe9cDEFET+aoBzX0eCk5Uj0ab5kdP4BtYUvYWX15Jr2iKMeSu3gEV4n8Mrpb3XDByFSvbISRtA6DAryM2laZy4qRmalbtCCfWq9tc+S5VuMDNdBqFuJ4j644rlb2PZvifIPY15sZcyONK+h0VhdLIy7eS1bujxWF5ePazXDQXhUEbm+Vl9MV53o+oCC42Ox3KwPWvSNKhsLq0mkvLdnUbXWaM/Oua83NOaEbombnT1iZfiTwFDcSM72I2OT+9tl5/EV0vg3w/D4R8PmGCaSUyOZCX4IH0rQ8NWV1b3AeLUTcWXJ2v1FaWttYNZBb2QRpJlN2cYzXzrrSna5k8W5tc5454m+Isza1Na6lo6zWUTlI5F4I9SKl0688OauVXSdUawuuojnbBJ9jXT6t4SuRD5mnyW2pQKD+7lAJwe1eda34e0t52jvLeXR7jPygoSufUV3QhRqR8z0FhsNiYaOzO0F14k0dQfON1CezfODXceE7iW70g31zaQ20rjHyrjNeO+F7Dxhp+p2cWm3f2uwaVQ+X3KEPXivYtW1rT9LtvLvJo4uApJGBmuSpRtO0djz5YL2dZcjujkvEpttQ1H/R9VMVzH/CHwCay5Lzxbp6ttMN7D1weTS6r4bGpO99pl5FPuJbCuM1zl2uv6PMMtOiqRxjNejRpxskfUYXD05q3NqujO28F6lYa5qH2bUdFWC6XDZ28cV22u26XlgbeOZYieK5f4b3lzf6dcX19BFHtbYjgYJFR6pr+ly6oLaS5MUsR6DpXHOMnV0dzyKlCVSu+XoY2qeF9bXctu8Zi7kfeqjZQ6hpEO2OSYnPzh+Rmu+0+4mC/uLpJVP8Jarbw298jx3lqVJH3hXZHGyh7s46HX/aE4LlqxON0t4NTvI4Lq1TzGIw6HBFdvr80ljopW0I85U2oT61U0bwrZ2N99thZmOPlz2rG+J96YoEh3tz1xWDccRVSWxyNwxNeKjscXdeIPGNiv7+3juRkkgr2qg3xDhZ/J1zw+FT+8q1j3Wpa15zLbTOEB4LGq1zrdxsxfW0N367+tfQRy5WVmfZYbKFKKsjqF1zwHqBHzTWpbgBl4zWppehadfSI2mavDNlhtVn5HtXm0uo6FdfLcaXJBj+KNq2fh/pOk3Xi2x/s2/lDq/mMh+tc2Iw86VN3ZzY7B1aFFtSdvM+jdPiFvZRxMRuVQDzVzIOMV5T8a9U8Q2tpbR+H3dbgNufYcHbXn+kfFnxlpqCPU7ITjONzD5iK8BYWVXVHxyy+rWXOj6XBpa8m0D4yaZPGiajbvbvjk122keMdB1MBba/jLHoGOKylh5xeqOOeGqweqOjzRVeC4hkGY5Fb6EVLLKqJuLDFZ2exhK8fiQ4/lWdrelw6nbtHMqsCPSlbVbbftMgq1DcJIvysMVUVOm+ZEUsXGE7xlqePa94EurGWU26l4H5+lchcWU2n3G2RTsbjnoK+k3RZBtZQw75rB1zwtp2pI6SRKMjqBXu4LO5QXLU1Pr8u4knTXLV2Pni9gNuy3CKSpHRelULiNVZZ48H+9ivaNR+HrwweXb/ADrngGvPtd8LalpU22SFmjbo2M7a+hw2YYbEaSdj67BZ1hK6tJ6nKySxFstNKhPUBqKtXWhC6mMqtt7ciirlHD3Z6D9g3c+b/FemTWGtT20sbRMWLqCMfLWHhxnJ5zXonxm1Z9a12HVHhSJmjEZCDjFefsUKE9815eCqKpHU/NM4oSo13Fq1yWxAMoYjO3rVonddZK/LmoNPH3jjgkZrWSON024AOMCvpsDS543PNjAjjG6Nm2/KOlSW+SSG5B6UL+7hEfUZqwqgIrgcd69aKSjY2SsOVAxXHat3SrSSZ18kZ55NYluMKzHjNdR4PlBilUHDZGCaHNJHZS0Z7P8ACO1+y6c7Hli3WvQShLFutcn4At/J0dOvIzmurtjls84r5HG+9UZy123IRmkAPWqU0mHIrTkjbHHSqMlpIxJxWEGkZRjqZ1wcBjtPHIryfxT502qO5TCA/d7da9ia1k8vDde1eV+OT9iv5vMOS3AUete3lUk5no4N+8cn9oM14F3B2JA25r03wVpKyMJmBG3AC9hXlnh7T5219JgpKs35HNe/eHrRLOzXK5Y4Oa6c0rckbXNcVNJGtBGEwu3AAqRl+WnAZTcT1qFn9TxivmbuUjyE22U7sY3EY461FEySRgMwOPWqWuX20rFEcs33vpVZZG8sbN1dcYOxtGJfZjJIyj7oqaLMJHGarRkrbZ7k1ZhJZeex70PRAy9GflzQT8p4qG3fLbc8U+TcpHp3rIlHBfEwMkKMMMSec15Frl1IrMFIyR0FezfE2xnn0l7iHkxnIHt3rxqW38yXzPvBuOewr6XLKidOx6uHacTpPhhcLY+JLeEjPm9TXv0AHl8DvxXzp4LU/wDCQQ5Y/I/UV9B6dOzWyblrys3j75xYuNjQQt0asbxLYsY1uIF3FQSR61s9s9sUxslTnkEYrxU+VnMtLHjWozXlnq32mX5bY48wegzXZaK3ia71e1vfDk5aMRhGTPyspP8AhVnxX4XXVYmjtyB5qbSPQ13HwF0xtN8IPb3SjzoLp4w/fAqM1xEVQLq1VyHaR39rp8YgnZEeOMNKRwBxyfzrJvtYi1BXZbaPUNMxjzImBZffFZXxH0W+vLWcQb3ilC+aEOGAryzTrHX9Dle50K9kmjiY7oScbfwPWvmaFGNeF72Jp4GFendPU9f0+GF0aTQ9RKzZyYpTgY+lT3F4JFNtr+mqVfjzFXINee6P420nUJAutQSaVfZwZY+Ax9xXofhoX9wyCSWG+sGyVl64FQ6c6UjgqUamHlZknhrwrpmkzm/01pQskZ2Ix4ri/idcNHMtreWMkttIcl1GcV6pO0dvbhY2CbVwvpXJajdTbzHqVmk0BOAwGeK1w8nzXZ34Cq4T5mrnjVvCvnGTw/rMlrKnPlM2Aa39O8ZeILGSGPWtIS8gZgnmIue/WtjW/BGiaoZJtJn8m6PIXOOai8BeEvEVh4iC6k5k0+P5sNzur1qtal7LzPo62Jw9Wg5faPSG/s6DSRErx2okXzMH5QM15TrPhXVBcTXdrMl4krk/I2TitX4w6nYrAlldzPbhzgMnUCvOdOn1zTZfO0HXBcpnIidqwwOHm7ziRlmCrqHtYPfodLp0uoabd7ZfOjZT6kAV3nh7xRNMBFIokydoyeTXA2PxDZpBaeJtB8sngzRjgV3ngi28Oatc/adIuvNMDBnjzyKvFS9x8y1HmMoxg3Wp28z0O3ZRbqzKVOM1n6pb2t0h86FJV7cZxTfEs8kNltgBLn06VztlcX0Q3SOfcE151Gk90fN4ei2+eLsUfEHg+1u43ksHCyEcKR0rzPxD4P1a33NcQsY0HVB1r2iPUIGJ8xWB6ZWrLSedHt2JPGR0PWvTo5hWoOz1Pcweb4rBuz1R8yyW8ewx7cDHI6GvRPgbomdTuNZwDHGojTI5yK7nUfB/h6+uPMkiEMrrt6YGa3fD3h6DQdHeztcOcEj3JrXG5rCvT5TtzTiKGLoKnHc8A/aH1K8fxSiWt1NEYY8ExnrXmVp4y1+wkHmXC3QB+5OmRXpnxJ8Nay2tXWoXlnLhyQGGSMV5Xq+llSwKvnPpXXg1SdLRiwdSCppXOxsPiJpl4Ei1nQICx4Z4Dg1v21x4OvCPserT2JPaQcA/WvELhZoZPkGPwqe0vpVfa/z/AFFbvCxkip0Ys+g9OtdeQZ0PX4p0HI2y9fwqc/Evxh4bvFttc08XNp0J/iYe1eL6PqU0Lq1vJJG/qrkV2+la/fNamK+YajFj50mGTj2NctTLk+hzTwNOppJHrukeKvD3iWDzNM1BYLlv+WMp2kH0FXotevNHkCXS5ToSWzn3BrxafRvD+sRNJpN8dKvWGUhmbAJ9iKytQ1z4heD7YxX8J1Gw7bl38ezdq5JYfl0ktD5rMOHItudLc+ttG1e21CINA4PHIzWqpz3r5G8D/F6z/tKGN5G064JCmKU/Ix+tfS/hPxDb6tZrIsiGTAJCtkH6V5mJwjj70TxqUqtGXs6y1OjwKq3VlbXEbLLGrg9QRUztxn3qBrjbnPHFccZOL0Ov23s/eTOcvfB2jzT+Z9nC5HQDiiuhFzHj5mJNFdixNW256EMyrOK95/efnT4wjVrA5525INcF0Gf71ex3vhnUb+1aFbYoS2CWFeUeIrFtN1OSzdgWjfBxXVg8VGT91n2HE9FVKiqxH6QWeNwOeQa6CC3GxSeDisDRD5aTY54Brciut8K46iv0TKZXp6nycBGi2tj3qRTuYxCm+ZufB61OY/kDDhs8mvSbVjZor3beWgU8V0HgX/StQht9wVGcAmuc1Rle4QA8Y5rY8FwmS4yrFJVZdgHc5Fcsm2VCTbsfTtjINP05EX7qqBimWPiy2hufKuWwvY1x114kkhhVbgbMoFIPqBXI6zqEyym5jk3Bh09K81Ze6rbkdSw7lqe+rrmnvCJDcKFPvVVPFWkmUQmQqxPBPQ14LbazMVDO7s3ZRXovheCHU7GGVlAkTkgjmuavlqpK9zOdBQ2PQ7q/t47Q3BYBBnLGvAPGuqi81qW7kbERkKxqa9H8ba1FbaU9jCwLsnzBe1eU21v/AG5qIV8bI+fxrtyrC8kXUkVh4OHvM7L4b6V5swdzu3HcD6V6/a26JGAe3Fc38PdFOm6TiUAyMcj2rrcBUA6mvKzHEe1qNHLianOxj/MNoFUb4bVI7Yq5IG/hPWqGqNthbdwPU1zUr3RhDc5PUgv2oLGxJBy30rShaPau0g4rHidZtTlRWyo5Lf0q8iOjsV4GRivT+ydLVkXre23SFmkYDdwK0MbS3HHaq6fIAXPBHFWRl4genNcs2YslhXaM7akKtICtNgJJ21diXjJFYSlYm5geIoGexeJQMbCGxXheuRGwvvstuA5c9O4r6D1j5YZOOqk/hXiXiO2hN3Jcx/PK/AYdhXt5TUSTud2FvYqeB4APEkNvkl2bcT2xXu4PkwKAa8v+HtgP7RW82cxqFLV6XK26NdvIB6+tc2Zz55kYp3ZfhkMsQ+bmpDu2Y61lx3TxzYx14rSWTcoYfjXlSicbegyN3ic7ep/nXY+AZ449OnjdkEhnz9Sec1yBcCTLcmlfw9ea5aPqFjfT20kD4QRnGWA715uY04yhZk8sZaNm/wCIBdS6pJqGj6ky3sfBs5W+VgPas2LUtD17/RdatW0nVM4EqjYCfX3rEHiNkuBpPiy0kgmztS9jGD7EmrmpymKzSPWbWLVtLPCXsPLxDseOa+blCpRtbY56kKtBrl2DXfCMxdEvrNNQtW+VLuEAOB6muz8NWMHhPQIrKJmlLHdh8kgGq3gKE2llLeW+qNqGmlf3AkzuX2q3r4h1CPbHdfZ7ySIbcnpWyqOqrM6YVJVmlLYqT+JtH1i6fTDcm3uE6BztqK4XUrEGSJRcw9wTnIrh9Ws7iznEet2AYZ/d3UIyVPqTWhp2savpaBrWYaraDrkjco9xXbGh7t0en9VUY80DfgNjqFwoXfaXB7Djmuy0+OSx04RzyGUgcse9ZnhuPT9Ugi1Vbdo2PJ3jGDVrxRdzWdg0kCFnJ4wM1xzk27Hm1pc8lE4PxhoegeJ7t916YbmPICscKTXlWv8AgfXtFka4ggeePPyvDk8V6vdXGk6hMY9Qtjb3B5LIOamis9VtIi1hdreW/aNzyBXq4WvOhax9BhMdWwiVndHh9nrmp2qmG6jWRR94TKCa9o+FqWdj4VfWzarZ3F3kkdMjtSf2JoPiS5a01LS2tbosPmA64ro/FejyWvhv7Lp0IdYo9oQdhilisVGt7vUMfmlPGSjB6HBax4w8QwalI1hJDeQA/cBya1NH+IWmX+LfWLZrK46EkcV4jeJqem3rNJ59rKXPOCBWhD4om8gQ6haxXiepHzV6FPLoypJxep7n9g0q1FOk0z6JtY7K6h87TrpJR6A5qMx3MbDG5T6ivG/DV9Zs6yaTq1xYzZz5MjfL9BXo2i+LNRhkSHV7EzwMQBLFzzXBWw9Skm2j53GYCvhr32Oz0ffdzeVOqvt53Y71uXR2Q7QwBxxUWlpb/Z1mgXasg3YPWq2qBjICM4rwMZN2uj57SpUvsVpWkOVmt45kPqua5bxF4M8JayG+02It5T/GnGK6YyyRgBWyPSmTNDIv7yPB9RXJRxtSn1OiCad4s8S8U/BH7RmbRNQWcDoj8V5X4p+HviXRN0l3pkuwZ+eNcg19Z3Nmjtm3m2HHTmqNzJqMAKyotzD/AHWGeK9fD59OPxHoU8TVW+p8bW/mwzbSjIw6hhiup0e7E8Y+b7owEJxXveu6H4N1qJo9U0hbWU9ZYlwa5i6+ElrKnneHdWjnI/5Zy9a9/DZ7SqaSO6GPt8UTgJYUmRdyn5hwe+adba1rGm7oY7p5oMYME3zqfzrotW8Ka5o9v/plk+FONyDIrnLu2bzCuCGPrXrRnRrrQ7qdanV1Ri+J18M+II9upaEtnc/89rX5Ru9cVU8AeO9W+HeshbPUTf6dvCtHMclF9s1oTxAEhlPXBNc34i0SG4hcwxrvY5znmuepl8XscOPy6FendR1Ptr4f+MNK8WaKmoabOkisBuUHJVsc1v3MPmxsOmRwa/Pv4c+ONc+GXiH7RDK8tg7fvYc8EV9weAfGml+J9Gtr+znVxNGHxnPzen1r5vGYKVGV0fCVqcqVR0qpuRwqu4ODnPpRVqUIWy5AOPQ0Vx+0OuErRSUT4g8R6tdX0KavpV3IbeZds8S8FGPevKPFFuZG818ls/MT1PvXRWmoyaTqBZsvby5WaIdCKseKNNinsVvdPxJazLux18sf3axo0vqs7H6pjqMZ0nBo4HRyTJIvfaMVq2owwU+tZlgGt9WEMgVdxIBPp2roRas5YcblPGPSv0rIazqR1Z8NOnyzcUhIoW88sfSrsZUQM7GkgVtjMRzkCq2rymK28vbhs17tRlyjyxMe7dvtG7JPNdx8M1QX73NwMRRQM+cdx0rhJGyDzknFdv4UhlGmzNvJzhcZ6j0rOmuYywy5pG5eaq97e7bg4jIyhxVcrLJcmCMF09c0sUCzHbMGUn7ma0vDek3EurCFVLAniumUlSjqe1e0S34e0G4mlXbCx56V3zXMPh+wWCFczyjDe1SCe30DTE8xv9JZdx4zXnGtaxPDczNK7ySyEhQe2SK86MZYmeq0Of4mQeKLq4uL9bGykYuzFp3PO32ro/h7oYluobXn5W3O/wDerB0u3EZ86bLTSsMY6k17H4P0hbHT1nZD58oDEHtVY+qsPT5IszrSUI2Ooto1WBdgxgYqTop3U6D7h7YqCWTDba+U3Z419biSchcGsTxKzG2ePJUAck1rEbTuzXO+MZ82LpvK7lrow+szWlG8jnbCRI5UVnCCQ43etb6OuFQNknpXI6fEbhRGGyV71v6U0i3aRyLnHQ16lRWOqorKxqIkrTI0rcg9K2YfmU9ueKz2G2QM2OvStGNiYwwGK8+ozmYuSj7s1cgbfxVJmyu4iprOXtXPJEC6goYOMA7l2DNecah4bb7RIZPlCdCOhr0m8b5Misy4VJtqEZ9a6MNVdM0hUa2OU8M2jWdwVjBELtwT3rp76ZIYgFOcVItnGvl7RgIc065tY5CobkAk06k+Zkyk2zHa853Vq6beM8YB5FU5bKOR2UKQvardrb/Z0RexNZydyDWiaM/PjOK6Lwilwkt5cWc4cBwGtT3+Uc1ytow8xwrduRWhpdlctd3GoabfZmhkTzIFbB+6O3evIzKN4HPWUuh0/iDRdN8QafIDGjsyYcMPmX6Vw2i+GvEGi67Ba6ZMZ9OlbFxDPyoX2rvNDvI9XKYBgvowCxQYDV0MjRqNuVDsOuOhrwPaPl5WOliny8skY1zbWkNqLXT9kSROXeJOOa89v9YtbjV3s9YilsJ0+WKYdCKv/EGO/iZ447iWycvlbhBkN7Gufh8QRXjNpXjCzWKQriO7UZDD1z2rpw9FbntYTDWp83Q6+2nu4YBb3SpqNoeBIOwpIPCNtNcrd6LeG3jLhpYjyGrH0vS9X0e4VtNuPtli+AoJ3cV6bYRw28WUjWOR1BZfSnWqOGkTnxM5Unywehk69qVro1oscjLFFGPmY9BXEyeMNYhnaYJDqenMflaI/Mq/Suv8WS6dfK9hqNvmFhjeB+teZa54H1XR3+2+H7t5LbrsBzxWmE5JP39zfAU6M/4m7O2srjw94jQtBOkVzjmNhhs+9J9gvrCX9wWwO46GvMF1mJ7lotRtvsFyBjz4vlbPrXqXw0utUn/dz3seoadsys5HzKfSt8RTlRV07nRi6M8JHmvdM6Xw5E89qt1ewoJwTtbHOKpeK5LySEQ6berHOpyVPcVvT3VsqGNZkRuQozjNcHq+n3i3DXRD7iTgg158KbnO7PJw0XOpqYupypcn7J4l0YMr8CdB0965XXPhxa3Smfw7qAlOMmJutdrHf3iZiuIxdx56P1WoTaafdTiWzuH0+67KD8pNevCpUp2cWfQ0atbD/C2eO6lo+oaVciO7tHt3B+9gnJ+tdh8KZtWuvE8Nktw8kCjdIG5Ars9TudQhQR6xpceoW3eSMZIHrXVeDPDej2drJqmmxGF7tcgsOVoxWYr2fLI1x2dKph+Sa1LXiLxDZ6Tp2ZrpLZG+RXI6GuX0nxTrNllr5I9S09myLiI8qO3FcX8bZNUg1iOKaxml09FyrouQT3JrkdA8TT2Mg+wMyc8Ix+VvqK5qGCjXp3R5FDB06kL9T6P0/UdL1WIvY3Sb8co3UU+e3YHuAP1ryOx1rSbt1uJ5n0m94y6cKx+ldpZeJdR0+Ff7QRb+ywMTxcnFebicqcVdIwqYaVHY3nU4I5/CoJBIq4DEg9c1c0/VdH1eMNaXSbyOEPBFSz2bqOcGvFq4acNxQqq+pgXkUMy7ZoAw9RVS20uGGbda3DofTpWxeQMOOlZ5VllGaxUmjtV5LV6F+GS8jh8udFuY+6kZrK1nwh4e16NiIfsdwRwV45rTjmaNgytzjpSm6ikwsyiM/wB4V2Ucxq0tmYSpzi7wPE/Gvw/1rRHZ4o2ubYn76DJxXnV2JELhlIC9QRzX1ykrCIrlZ4MfMrc5FcX4s+G2h+It1xpzfYrognYOhP0r6vLs+hJKM2dVHHzguWZ8q6zbwXkLpIgyentVj4S+PdQ+HuuLa3MjSaRO/PP+pbpuFdL418JapoM8sOpWpQ87ZAvBFee6xYiWF42jJJB5HY16+IqU61JyQsRgaOPs1ufYem/EB9VsornSHa4tQNglbqxHU/rRXy1oi+JtN0m2trHULyOHyw21OgJor5h1qSZ2Q4fpKKTZh+IbaWzuZobhSk8DbHjbr15NZ9jq11pkrxL++tX4khY8H3r0z4kafb61o8XiizXNwP3V6g6j/axXGeG9P0lLVtc1+4EWnxyECPvIaivNbT3R7+KlypuRz2s6LcX9smqadbySRhs5H8Iq7pcxkEU3RsYcHoMVb8UfE1JUjsfDumw21ihK5KgFxWHpupWt3dM8LbBJ1TPevTyHHTo1LS2Pj6lSDqNm7JL5SSDI4Iasm/m898kCp52y0invis6577e1fee39oro4cRUb0Ioo916kfXdzXovhm226d5r8Iz5GB6V5/pgLXLOeRGvX3Neg6G9wNNiVseUoyQO5rsofDc3wVluattbveX5XyWwCNmK72M2egadFc3Ef+lv8oHpTfDtta2ek/2zeKFZUyo9a5HUtRk1G6aZ5CUZ9yg9hWHvYmVuh33uT3GoTXkhuLzhSxCZ9Kx7g/aybqRclR9737VDqLSXQSONiPKbn0xWj4bt1v74WsreWVAO31rvaVGGgP3Trfhvoz312by+hXbFgoNvH1r1CIsZFCkDjp6VnaVZpa2cccI2/KMkd61LeJt4+WvksbWdard7Hk4iq5Oxfwyx8YJPWqDn94cnJq3JvCccVmhZPOOea46Zy9SYnaMmuA8YzXVxOY8P5acbh0rt7i5x+7bAriPFeTcGO3U4bHHvXdhopSudNHRlbw9HwVUYyOWxzW5CroQAvzDoxqLSLQxQJIFxkDNXUuIopDE4JJB211VZpvQ1qyuyYswWMy/fxzWrbNujXFc1eTTxhG27snAFbthJ5e1WXAIzXHOxzyLkrYXAFNhbac9KkDrITtHApkvCmsbXIuTPJmI56VmNcpHMMVZWQFNpNY1zcKt0V24UfxVrShccUakF9GUYtyM+tXIpIHRW4x9a4430ccpHLRseT6Vox3cbgbGAUD1q5UexrynRgROP4QM+tI8aMFII4NYizZQqr5JGRSx3R2BWZgwNZ+yaJcS389vftt6v+gqzpOiX2peJ5tR0HUXs7y2lj85CD5ci7Vz7His+2t2uZ5JmlbC9q9H0ZpLPw9DNZRqHlBMj46dq8jNHyQsS1pY6S1t7eAv9mjjSVuTgDPvWfrWq29ji3lLM79T6e9ctdeKIvtj2dtc7b1RtDsvylh2NaFvdQa1bJBqSC2vjwPm4f3Brw/q7SUpIccHKnaVRaCTTEQN5u27sX6nG4rXNeI/DYmsWudMUXkHVrcnJH09K0buK80WY7Q5UnGMcGt7wzbR322+tiYAGxImOG/CtpSVON0zrdT6vDmi7mB8MdKudHS5vXu5/7PMeY7ST+A+1dHPrlnqImhsZY0vTHjymbDj3Aq7rlvHc2TwwMIipyozgMfSvCPFZvbfxGs98sml3ynFvcx8Kw98VlRh7Z3QsNhljJc19TvZdR1XT3NvqMKXMBPPmcHHtV62kVojLpF0CcZNu7fyzXOeH/GBlQaf4ugiVSB5V4nzI319DW7eeHpPMW+024aSHG5Spz27GuqUFDRnVUoxg+WejIrnQdI8TSCO9s2srw8EqMbjXSW+l2/hTQRa2mcDl371a8KwXC2Cz6kimX+E7eafrV20ds0axLdZPzRk84rknVqOSW6OGdapOaV7pHk+seLbXUNTkguRPAkJwk6Hoa2dG8Q6xawJjbq9iAMuvLgfSna14T0XWN01mPsd2RzC/AJrhrq28QeF7lcI8PzcMn3WHpXr06dGpDR6n0MKWFxNJcmkj1OGfRdejb7LMsNz3iZtrfiKydT0ZrEM0yyP33Ace1ctZa7pl3cD7fb/ZJ+v2mI4wfeu20nWL7ykQoNWtcgeYpGce9ROnOg7vY5qtOthLPdDPBrXs1+sG4vGT86sOMV32oSR29qI4yIwBgelO0q3srdVkjiEbyjO0jBFUteVnIGwlF9K+ezCq6ux4dSssTV1Whjz3Mmxo7yFbyA+oyQK4jXvh3o2ru19okv2e5OcwMcDP0rtmDoRjle4NMSO3kmzjypOzA1zYXMatCVrnXGLp6xZ4Vqfh/VdOvGt9SgeEA/KSuVcVa0/xFqujyiOyk/cL96OT5lxXtl/LEkRh1az+02x48wDLLXM6z4M069sWm0WVGX7xQ8NjuK+nwmZwxHuyOinjeb3aiOVt/EWh6gytcLJo94x+WSIYDH8K7nStW8QaVarN9oj1uzxnK4LKK8e1SK0humtiWVkb5lYdKXT9cu9OlDWM8kYQ9NwIP4ZrsrZdGqrxNJ4SNVaHvemeJ/D+slY1nW2uehimO05/Gpr/AE2ZMyRZb8Pl/OvG4/HGh37JFr1mttKPuXkBBIPv6VeuPHOteHovtWk3S69pBPIB3Ffw614WIyqy0Ry/VatN+6z0aaN9ud+CO1ZtxLID+NUPC3j/AMM+LlWGO4Wy1A8fZ5G27j7GtPULO4hOZFwM8e/418/Wws6XQ66NZL3ZoqJqFxC5KvgDqM1cS+julDbjDKOhqiYFwxYcjrTJBFHgt6cHNcq3O2eHhUWiNHUbu1u7P7Lr1mlzbNx5hUEgV4x8TvhY9rG+r+Gf9KspBuMS8stenXGsQ28B88LLH3BrFv8AV1sYmudMuSYnOGiHzdegA+tephsyqQjyNkwwNSnJOOiKfh60tv7GtV+wxqEQKAyDPFFcn4l+IOnaPex6eoe4kihHnNEu4BySSMjv0orNtt3O/wCsNaXOL0/UGsbt45SWtblfKmTtg8A1wnxR0i80jTLe1kbNs1w5hGeq4Bz+teuWvhOOxjF/4kLBRylsv3pPTNYXjfRbrxtpm9rV7EWsqmFyMfJzxj8BXbj8xpOvdbHXn9SNaDcGfPbKzE7Rvb+Dbzz6VPbWWpqyyw2cqkcg4wM17hpei+H9FWOGHT4pXxmSRx1aqniSXz1McFuI4wc/ImK5P7Zi5Wij89nCUHe5x0bG4tFbBWVQN61n3DEE+9TzrNBcLI4McfO7nrVWWWOZN0bAjOK+7yXM1UjysLuSRb01f9GZ84Ltj8jXsnwk0yy1PTGkumDGJ87M9q8dVvJiiRBzkN+FdN4I16fS7o+SzIshOeetfaRpOVP3WdVGXKz1jxrdRyMLCBsW8YHyrXDz4hi2vJtyflyO1QR+IlElxNdIZGcnBBrCm1SW8Z5ZOgPyD0rrwtJ0oneqqSN5L63CmJXBcnk1u+EpbeO9F0SGc/LjvXmyTlpCy8Eda1NC1Q206F3ydwOTV1Yc0GQ6l0fUGiuJrSNiOMYFbMO75ePauR+H2qDUdGilDBtzYzXaIrqwU4GDXw+LTjVaPNqrUjuTtB9qz/Mxlquas7RwMy4z2rmrLUHug+RgA1FFXISHanKgkLZJP1rBjhN9qieZny4zkY71JrN+vn+WSBlsCtLTo/mWRQFQDJFehflRslYs3IMNptjAyBWVtkM8U6AFh1BrW1Fs2rNjbxxWfazBdkZXJPeoTb1Fe5bkij3LK/3h+VWbZSx3Nwv8NZX9oJFN5MsZYM2BgUT6uLVhiPdHn16VDTehNrnSQtHGpB4Jp5K4w2BnpXNXOtwyQCeORWA7Z5zWOviiR5GE4CIThTmmsNIaos7OaHBBXn6Vj3dnNNM22Ngnes6LxXHFGE3Z9GzVObxy6XYiwmH6Ac1rGjVitC1Ta6G+NLjjiEYjznqSKiTSYrUt8zbX6g81r6Zq1veRJ8qn1I9a0hDHM4O0cVlKvKLs0S5WdjmI7GYmPaSiD+VTNZyMW27sgV1C2cYC8ZwDT44UZj8gGBWMsVZESqGLo+nzSQqzbhuYgivQvCd1by6GlrCVkWJnjlU9eGIrlb2/ttLiWS4JAY4GBnFZHh7Vri1aW4tsJmdi2ejgsa8vGQ9urnVSwkq8bx3RoePPB7bX1TSXYjJZlB5zmuW0fWJIl+z6xI6wqfklA+aJq9d06/hvYC8KqGX/AFqdc1mal4F0zVdQhv1zHDu3SRY4b6iuSGKUYOnWR2U8eoU3SxCuy/4Va41GwMWpRxTQhQYZx1dT61tTxpaW4W3Cwwr8zYrCvdWs9NiFnaKiWsSkSSDgIKxIPG9tNIRHtvdPB2ShDl4j6n1FcLoSmnKK0PO+rTqXnBaFu8161vLmS0uC0SA/u3B71T1W2t7i1Wy1qNbq0kGEuFGSn1NP1fRLe+t/t+mSCSAjcADXO2+rXmlSNbzR+dbE4dG5xXXSoR5eaDsz0aOFc489J2a6GJ4i8N6j4dxJa41TSZTwpGSorsfg+skytd2l7P8A2eCVe3mXO0/7J9K1fDKx3U+7T3WS3k/1sD87foK6LUbSGLTJYtMjSLb1EY2msKuI5vde5z4rG8yVCpv3LM95avGUikRZcHbGTzmvMtZTXrfVDeqzIAx3DdkYrn9e8RNJqptNTt7iwZXxDOrEE47mul0bxTtjW31mNbm2xhbtBnA/2gK1p4d01zNHRSwksJFTtzIl0/Wra9by79fs03acHvWsWxAIb6OPULI9JcZIrK1TRILi0+16Yy3VtLyNvOKzLK9vNIl8td4QdYZOh9q1dOMtYbmkqEar56TsxNb8DQ3RkvNCZWD/AH4jzV34aeGr6xunu7wS28ERwIi3BNb/AIVurLWLktahrO6Qguo6Gu8aBZIikigj1A6msK+LqJezkceKzKtGPsZ7Hn/jTxZp2ngW93fGynkBVHC5256GsPSPEeu6NAHvHTW9MY5+0xjLqPeovil4B1G8vX1OGR7gY/1YGSBXmdpqmr+Hbg+S06AHBgb7p+oq6WEo1oeYqNOlVp6bn0BpOpaR4htzNptyjMB80Z4ZfrT3sWXKsMnsRXjOma3o+p3AmQyaFqIOTJGxWOQ+/au+0rxhqWmLFD4jtBNZNwL2H5lA7E4rz8XlfLqkKdKrSOkbdGmH+Yehrxjxp8UJNA1e7j0q3QmOUAseQVHXAFes+LtWtY/DE2radMk8Pl5jZTxk183W9r9s8Q/aJnVSHLc9wTmvS4dyuM5ScjpoQjUhd7nf6NKvjbS31bVNPFu7k+W0SbSw/GufvvD2gMzw282qmcElsEBQO/OKu614m8m0itUmKNGcJ2GPwrEbVZI7TzoZ90gBOzru9jX1tLBzT5VsaQ54vRkGo+C9CbT5bqTX761gjYAmWNTk+2DWbp+nWGgubjT/ABwYt/VHtiVYe4ziq2veS0Ab7RJ8w8x4uoz+PFc7PfCTf9ojZk27FBPSur+ylL4jo5pLU9Eurbw/qBS7Gr2FjeIMidMqjn1K9f1rqPCHxA1XQIVsfEFzZatp+7aJY58yKPpjp+NeEx2ZaHfKW8tBkKzFQfyp0flNGy/dfGVI6n8a5a3D1Ke5jV/eH1VqGo6NdWwm03VoCkgyULfMK5DUdUVN5/tBCgO3Ga8QhuJi0V35rQADaMNgk1P5k2XCySMXbdv3ZryJcJ0XI68Jio4bdXPSNQ1e1CyJJcFjkcZ9aqr4r8J6LpU91cCe+1RclLf7oz2OfSuA1i+zZkKwJbALZ5GK5i9Z/NknZucYHfNH+rGGpq514vHurTvE6m5+KCpKfsPhyxhQ/M6sm4l+5yfwory2QssjKvPPJJorkeW007JHzUq0rvU+iPEPjLV9WYS6foojcEhWaIscflV68v5JdDt0upljfyv3odgpB+lef6j4j8X6lmOCSRFfolvCQMflWFPoPiW5LCe1vXJ6hjXxmNwVNuzZ9Vj6EZ0+S9jT8QeIdD0tGVW8+c9ADkZrh9Q8daxLG0UKxQKc4OOcVdu/BOvgBmsVRPVzzUcPhC3RC1/cMG/uqM06dHB0Otz5rEUqVNWi7nFXl9eXZZridnYnqOn5VoeH4HMqxMp8qTPzY4rW1ezsLW32wQDrjnqadoUihlXYCFU8elergK7lXioLQ81zXQdMpUKCfugCkilaMD2NRzzZ8zPrxUbOpQc81+rUZyjTVyHNrUvJeOyjf2zTIp2Bfa3BPrVJS2xyvNJDJtRtw5PSt1ibGjquxakn2FY1f5s5Jpi3TLIAxzVZ2zIFYYJ6GiRSG3dR61LxN9BKqz2n4EeK1s55tNlY/vCHQk5Ar6Ns50uIo5FOdwBzXxT4BvGsPEdrIzYUuFP0NfW/gjUFuNPRCwJViB9K8PM6K/iFNcxt6rEGhb6H+VcXCDCxRexOa7jUGVIHIBJIzXGMvnvKUOxh1rgwvmTHc5GWV31kQyJvVJCa7LTWWVN38G3gCuJUtHrk4kkVFJ+Umut0mRosbhiLGAa9KolY6GtCfVnP2VWXJLOAF9qcTDGwOwBiMH2NRXrJuDMQsQ+YHNZ9xqERDCORGB65PeudRb2JS0JNTuI4CswUZDc8VzOs6msQLhwfMzkGk1LV0W5NvI67SOua4XxDeu2cSEpnivRwuF5tWXTiVp9QvY7t5I52WFWPGetQvrdw7BN+Bknk1m3bTTRDywdvrVSNlZAPuuDjJr2YUUlZo3Ssbz6xMCIX644NPa7k2lmOCuGyOTXPSOUnBdtzDipRNPnexwncVXsI2sVY734d+NZLW7eO6JMRfK5HavadF1iC6tkuIpFMb+hr5YkZoX82HO3B/OvW/hXrMMlhaWU7B5ipwAeBXkZhgla8TKpTTVz263YSYx0qUqQSV4xWboV0k0XDAYJBHuK1RtCsSe1fL1NHynDyWY6by/speZFaPZuZWAOMZNcZ4ehkvNPFwoZzcyySJ7LvOK6HV71Y7R4Cp/eLwewHSuz0DSLGz0m0kjt03R2qYA+lcVev7E7cNj/YRdjH8LeH7iGZNRvJzEuAdgOM/WutgvI5MiPKqCccYzWXqNzs3TXjCKJR8iA9a4vV/E11cXH+iOIY0PyD1rzVSqYhtpEQwtXHTci38TdFudY0tjpcrKqkmWJOC/sa8at7q60bUS1vI8Uw/wBYMYU+zCvcNE11NTjwJEivF4ZD0esDxv4Rh1yF7zT41gv/AOOMd/evSwVZUH7OqtD3cqxqwj+r146dzJ8JeLIhJ5+nnZcEYntB9yT3X0rsjY2fieD7RYv5M5I8yJxhh+FeN6bomqTautjbwXCXO8JuHHlgfxV79oMNvodhELiZZb4oA745b8KnH8lOV6PUyzeFHDVObCSvcNM0yLQbb7Pb7TcNyzdwKyNQ8U6dJqDaWl55V1/DIOATWhe6xaakzabHP9kv2U7CR2+teV+KNDurO9zMrdTtmHXNcmGoKrJ+03OLA4RYio1W3O91fT9P1m3+z6zaqjsNsdwozuPrntXn2raJrfhW7aaNnuNP6L/ErD3Famg+IrixtxaXzG6gbg7hyo9a6+0uFmsSbQrfWrfeiP3lrqiqmGlrqjtSxGXz95c0Dz7w3rrx6j9o0qZbWQ8PbStmKQe3YGu/0+XSfEB+yyotnfEcRnoT6g1zHiHwFDdBtS8OyEc7jCvBVvSuk+Hmk3djbG/15QpRsQh1yyjt0qK9Sm1zp2ZGNq0JU/a0XaXY6/w1oMOkxMd0bSnqcc1uF9pADcgc81w+veL7jRFaY2r30RfBWMgmNfXHWt/w9r+leILRZ7G6RyfvIxwyn0xXkyhJ+9I+YxFOs/ekbDDcfmzg9a5bxp4G0nxBasskIjlPIlQYOa6UttPf3pyzDByfpRTlKm7xZyUsTKlLc+Z/GHgXVvDrSfuXktSRiTG79e1Z+h69eaM4WNvtNsSRLbyNuVhX1Fdww3kDRTRpKjfeVhXmnjb4Q6fqzPdaLdNp1yQT0ypP0r16GZRa5aq1PZw2Zxfu1Dze+1w2/h+7vvDjBbeUBLqxnYELnqVFefXWprteREIPqK6LXfBfizQ4LuG5smdP+Wkyn5WXsa4eaGYrI8ZDRr972NfV5L7F3cT1oTpz+AbLrkxuEyiuyno3pU8GoNdXKvNGYkXn5elUvJ+0SgxxhW29u9KNvkKrts2khq+hjGKNkibV7gXFuzWkweIgZQ9RiqXyTSRtMoREH509Y4zJugOIipH1NQSwbp2j3kjaOKu4nqNuLpmuFWTBt1Oce1JL5TTqyptjT5h70kNv8jxsSwDbRxTJ1kZdq9B+mKmT0IaJmkjmilZ/vKf3Y7Zq1DI0UA52gjk+hqq6r9nVl4b09a0be1X7AVZQ5zuzn9K4py1IZlXu2NwmQVPJNZN0co+eBjitnUYQyOX+X0/KqN/ArWyeWBkpzk1yVp+6zot+7scbKrNIzKByaKmvkeO5dMhdvHFFfNzrrmZ4slqz2/RPEWrX3iSztRPDDA7EsscQXIFbnim+ni1F/KkdV7A1ieG9a0ny9T1qDQ1t4tMtmkEkkucseg615drvxW1++l8yO2sYUPbAJAr89zOjPFVfc0Pez6rGU7Q0PRdbuZ5oMvMxzXI6hII7ZnznnBrmZPiTrjR+Wbe2mGQFAQZJpvjfXr6BYNP2RLcGMSz8dCegrnpYCpCVpM+YlGSV5MzNbuovNbc2ADmjw/eRyJcOAV2DAPrmuZLS3BeWVi7HsBXRaJB9n0uMSLgzMWP0HSvsMmwt6qb6GXMTIy52yc5NLIqxyHPIPSkUZYZxzzS8SH5eor9D5tLE3GTb4VDr0J6UFl3bunFE/wC9x2YUSKWVCy9KpajHjdIm+QAgdMUbiVAKnFLkFMLwBT7dTtq4xGWtMwtzE4UkqwIr6I+HOqsL6KKaTYkyDaP9qvnmyVmuUXlCSMNjivZvDcksLWDMyZTHzYFPFUeekd1GN4nvsjxyWuc5boa5qK3VZ7j3JrStLhDYoWIxj1qGVFIaRDnf6V83Tg4SMGnGR57rVmsl/wCYNuFbvXS2jR/YVEvOB1FPfTocSl13Z9RWPe3D24EMgCJjg5ruTc9DaMm9CHxFqESQrGD8riuPuLnyZz5L8YPWp/Et0POVTICoBauYuL0GB2JG7HFehQwzNVAXW7rbAXLAynpiudup5shJGyD0FSNKty/7xtrY6ZqnebkIRuPQ169Gnyo2jFEiPK37sZ21SnUiQIud2c1oJIFhCxLk4+ZvQ1XGHzNHhiOGHvW1irEUw8xG3YSRSMe9aFtbyXEayTcRp1A71VtoWluMugPdiewrVsZY/M8k5VCcEnpQJRMeUyea+4cDoO2K6DwTfSWGqxvGm85Bx6VjTAgyxKAw5w1WdCMkMowCDUVoJ02U46H0n4XkYXEUmQRPGGAHQGtvxHezWln5kS7uRnFcn4RkkEWnP94GIV29xCJbYRsu7zCOvavh8UlGpc8+o+V2OOTxppEiS2+oFkmU4GOOe3612+heK5IbeCKWWO5ulhTzIlbkJjqK5zxL4e0DT9JvNQuLSN2iiYgydzXlen3s0NxHc2TlZvLXAB7AdM1jPB08VB8q1PocryaGMpPufQXjG1kv7dNQhmd4MZAHb6iuI+yzM/7yRSM8Y9K2fAHiVbqwaaSQSR4Cz2+cmL1b3qx4p017aVZ7GINBNhg/ULXBQk6EvZyDC1JYOboVFYwoh9ncyQkq6nhx2NdZ4U1CfWG+zlTHfwfxj7rD3NZGgaFf6o+x12xhuZMYUj2rt7WG30i2Fnp0SvKfvyen41z46tCWiOPNMTSmuWOrNNrG2t/MuYbaEXpj+ZgK8g+IHia4sLma1hLtfOMNJ/zzX2r0GTxLZretp63X+kbfv54J9KwPG3hi38T25m8sQanEPlxx5g/rWOCfJUTqLQxyxLD1k8QtGeV6T4ilWZI9SmlZC/7q7B+eI+9el6XrUOpWq6dr3lyI3EF4vR/r6GvHNXs5NNuJbW6jMUm7DKePyqfQ9bl04+TIPtFp0aL+6P7w96+ixOChVXNSPtMblVDEwVXDPU9K8Q+HZ9OdpI9zwsPlfvisrTLq/sLtJIXaP1A6Gt7wl4iX7CYbyQ3umScLKTueH2PtXR2ng6G7uI7q3uN1mx3ZJ+8K8qWJ9muSoj56pmE6EXSxCNPwa39qbb8xPbSj7yj7r10+pWa3MGxRtIHHpml061isrcQwoFC9AKtB89a8KrJSneJ8dXrx9o+U+b/HNh4q8P67LfNI7q8m5HX7m0djVfRdctdXv/tWmXw0TWoyD5eMRTH3r6M1LTrLUIGhuoEkRgRyM14d8SPhfNp+/UNIR7iEEt5IXJX3Br0cPiKU1yTWp6mFxsKqUJnYeFviRG9z/Y/iiMadfcBHx8kp9Qa9ACZAZGBUjI29/wAa+YtK1x4IP7P8RWpv7XPyMVHmw++evFd/4b8U6poKRGzmOv6C2PmLbpoB7j2qK+Da96JzY/K4y9+mevpvVqmR8j5qzPD2uaZr1ktzptwJFPUZG5T6EVolSWAxnPp2rgkmnqeC6NSk9Rt3aw3tu8FxCksTcFWHBFeQ/Ef4YQCGa90OxUg8vbqAB+levl9h5yR71IrK/oTjit8PiauGleLOvDY102fFeqWK29w0f2VrZkB3Beo/Os6LT9Dco13PfELy/lOo/Qg5r6m+Jnw30/xNA9xbhbe+I4IXG6vmvxd4f1bQNRNnqltLGAcLIF4NfW4POXWXK3qfVYLGwqKzLsvgaxuLT7fpGuC5tUw0oCfvYx6Fen6V0ug/CvTfEWlG40vxFDPIp5JjwyexANedaZq99o959q0+5aGbPz4J2uP9odK7PwzrBvL86loNwmka7Hjfan5Yrn1OOlTisRi46xeh3V6DceamGtfB7xBbhltLqxlUDPUqx/Wudl+GniaJubQEf7EmQa918MeKLXxcJLDUYm0zXrcYkt3OBIP7y+xqHU1aCQxt+7IPzLXg1eIMZR91k4SSl7ktzxGbwB4leNY49Ml3Z67hWnp/w98Uv+7/ALLYHGDvbGfpXpTX7phd77euQelT2GttOBBdO6HOIJs4IPasFxPXurnbicFUUeaJ4rbeDby58VQ6DeSfYZS55fkLj69a0vG/w7s/DuhrfTat9sYyrC4RQAuBk/oDXqfijT4tWmtdVkZINQ09ws5xjzlH8VcB8V7zyPBenQbf3lxcyS7cfewDV1M7qV0ziVNum3I9D8N/Cn4d3Xh/T7qbw2ty80CyGR5mBOfxorptPW4tdG022jBxHZxghegOM0V8lUzCtzs8SVN3Z4bomhaDN4MuYo1ulsr9gCsjfMwB65rkdX8G+DY5NsNnPgZBBetTxX8RfDuhzf8ACOrDdN9h/d/IBjI965Cb4heHriYKLK/GW25Izlj0AxXNVlipTbgdOPqutVdi/o3g3wss5vFtpUeFtyhmyCa4zxnoFnLqFzfHUJLh5H+ZdmAB2Ga7TUPFGh2ZbSpLgwT7fnz/AAkjI5rmNYubOaD91qEEiAHODgsfU10Yd17+8zzqkXaxxsdqEKwW6gluhNa2rMqusUYx5YVD7HHNJpjRPcOVXPkwk5Hr2qtdzMwMnG5m3H8q+6yWLiuZmFrITzG8zK4wOue1KriUYQhX70xNogIY/OxzTcbU+Uc9zX1salyC0uJRtC/MDyaFk+Zo2x6CktmVEznrTcbSzDnNdlJ3QXFUkEqMHNTwqQKhgwWzjmrilBxmuiKNErklmzfaIx83DDAr0zRrt5QgeTYYwCARxivO9PT/AEgFRkg5AFdJHcM0imM7Gxgn2+ldfJzRsenh1oe0+GNc+02YhkccDG4HtXQRX0aQ7RIv1LV4pb659jQKZSSF7DFLc+KJ1jXcTtb3rzJ5a3LQqULnrGveILKwszMZlYt0ANeYarrU13dCczv5YHANc7dau998rP8AulPrVG51FmxFGwKDvW9HAcm5HLY0bzUmnuHMkmQeAfasya4aGU5bepOVGKqG4Xy5A4HsajgkVVDO2SOgNd0YcrK3Jrh8ObiQFR2AFBnSaMiQZBHy561Xe4M7hiQdv8NNnnWSLCLiToAK6Ei0S2kxhUwqpYk/LjnFSqgtWZmYZY5OBS200NtCvTzNvPGangVnBuJI9yZ9OlJlxLdrAsqx3C8Ln5/cUmryQlIxGNoD4PHapdLXzJXGdsQyQBVfUm81CyooCHP1pIpFTy2CuycjHGa3dDtPOuoFRd25cH61mQyRtbRMcZLcgV13w1tPtGtR7+FBLZ+lY4mfLTY2+h6hoim0fTouQfK5HpXVSatBbRjzpQq4zuJ9K8/vtUgh1p5GmIVUCqR0rn/FHiXEIhtyJuq8n1r5r6g8RK5iqF3qaPjzxhJqxazDbbVm2DjqMjkis7yxEiBEUKGwCvpUng/w7aX2o6LPeszPcXwhlhznK7SRXour/DC/GsMtkha1fkMTjZ/jWNXGUcHL2b6H1OU5pQwceWehw/h+7vtN1CK6tkzLk/uwM+av92voXwfDLdaNGbi2EdvIm5IHHzoT1BrE0Twzovhez8+8ZLm8C+xbPsKqa14u+zyefeXP2G2wALZfvsexr5vHV/rc70oni5piXmlZyoRO5vgtrb+VCogt1HznpXn/AIp8TN5bWen5RM4aQVt6brUXiGyNnMcKyZimzgEf3T71wviDTryzu5rdkKxg5z6is8BRSk1U3McpwkFW5ay1MeaQO5l3nf8A3s811vhLxObhV0++fbLHxFcZ/Q1yMcKZ2tk1A8apc5TjHQ+hr2a+FjVhZI+qxWXwxELW2PRPGPhey8R2uWVItRRcow5Eg9jXiOrabcWOpyW88RglTg5r1/wl4geby7G/ZNy/6mcdjXQ6x4NsvFkIa+iEc8TDMi8Bx9a4KOOngZOE9jxMNmlTKajhV1ieW/CrQNV1C/8AtEM3k6cp/wBIdx8kg7gCvbIdYs7W2jGntGbSAHeQp4A7Cuc8Q/Z/D+nvpsUZtNOt0/fSg4Mh9BXi3iTxtqV5qEbafdS2djbttghHcdy3rXLOMsbNy6Hm4hPMqrqdD6c8NeJNM8SWIutMuhIgco4IwykeorUJ2nodpPFfN3g3xJPdXa3WkyxadriDEsJ4iuF+nYmvbfBviq01+DypI/seox8S2ztyD3x61w4jCSos8LHZfKl7yOpQ8Y60MispV+QRyKjBK07JPNcerPMUpR3POfiP8M7TWEe80tRBdnkkdGrxG6TWfBmqNFCzwSj74/gkFfW2BWB4w8I6V4itHS4hVZiPlkC8g16WGx7h7tTVHr4PMXDSR4l4e1mzvLlLzT5l0fW1wfJLYinP+Neo+FvH0VzctpPiCP8As7UlwPn+5L7q1eKfEHwfqPhm5aMW7NAzbknRSxH49qzbDxiFtV0vXoTe2pIWG7BxJD7++K7amFhXjz0z1J4SljIc0T6tnYe+P4PRvxqAyFGyua8d8IeOrvw4sMOrXH9reHpmCxX6/etz23ivXEuILu1ivLKVJ7eUZWSM5B9/avJlSdN2Z8jmeBrYZ8y2L0N0rEbj83vWP428L6Z4o01ra9jUyYPlv3B7U92ZWzuxVm1vFJEcozUxhOD5onBhM0cZq58o/EXwJq3hW9f7RE0tmzZjlHQfWuMRmSVZEyHBwhzyPxr7k1zSNO13TJLHUYVuIJBgg9R9K+aPiv8ADC+8NXUl5p0T3enOfvjrHXuYLMFP93UPu8vzVT0bMjQ9etdajh03UrgWWsxuFtNRHysQAPlY969H8Oa9/wAJQk2hawqweI7EFdw+7cqOhU96+eXt3Ys2eAeOe/qDXZ+Frq71RLSD7ULTX9PJawuif9co6o3uajMcvUlzRPcnRjNc0NzvLx5rO4mgk5aM9DxUMN4h/h3Kf0NaBmj8aaG2oxxG31qx+W/tejK3cj1Fc0X8l9mSCOvHQ18XiKUqc7NHu4GtGvS5Hutzprm8+2WitK3zxMQPcehrM1jwjqPiXxJpMbx+To+lxqbiZv8Alo+QzKg78AjNdB4JOl3EMktyfNkViPKA64rN1fX764uvEN1DN+7sh9nt4xwq5OPzx3rsy+g6lzx8TepU9lDY7GfxgLeZ4LKGPyYztGfaivPNMtbs6ZazjfIZ4/NZj3JJ/wAKK7v7MQv7OoLRnz98SIov+En1ZvLTPnPztHrXI+BiT4509DypkY4PTOKKK86h8KPnJ/GUNbZpde1UyMXP22TljmsliQkmCRwaKKr7Zyz6nU+Hf+PHUj38tP51E/Siivscs/hnNMY/3hVhfuGiivcgZCQ/eFWF70UV6dHYY+1+8alT75oorrpm1M1fDfOqr9K1NU+WZ9vHPaiiu6B6lDYcedPZjycdaIPmtPm5470UVoizMh4glx61A/DqBwKKKOpmya8A8kcVXP8ArB/uiiipe4ISH/j4qVuJcjiiitEUWrIArJkA/u+9b+hAHRLokZ+tFFQy4iab1b/dNZ10fvjtRRQikVo/4PrXp/wsH+nH/ri1FFcmO/hg9yxr6r/ZZbaM564964j/AJiC/wC+KKKywfQ3gep/Djnxp4fB5H2k9f8Adr6df/Un/rnRRX59xF/vTPKzD+IjzKT5tX1CRuXQHax6r9DXk2tkz65I8xMrbiNz8nH40UUspPe4d+JnQfDeST7KB5j4W6XHPTk16b8QQPssZwM7aKKKv+8Cq/8AIxR5qP4qqn/VyUUV71LY+xp7D4OLaEjg+YORX0NoX/IItv8ArkP5UUV81m38Q+A4p+JHmf7RZI0O3A4BmGffg18/3QGcYGKKK6soNsp/hIqQuyPDIjMrrcqAwOCOfWvY9Ud08Z6HMjMsrIm5wcMeO5ooozTcWY/Cz3eEkwoSSTtFTDoKKK+d7nx1QVetPbpRRWMhRMDxzHHJ4buPMjV8Rn7wzXyHcqv/AAkE8e0bMn5ccUUV9LlH8M+oyj4DY+GbNJbahbSEvAUfMbHKng9uleufsxyyP4GnRpHZUnYKC2Qo9vSiiuXHfGzPiD+CejSdD9ajk6UUVn9k/Kv+XpsaV/qxVTxYqvoF8rKGXY3BGRRRXHT/AI0T6/Ld4nxjqqqNbvFCgKJjgAcCqt4zI8rqSrJKCrDgrz29KKK+wl8CP0fB7I9e0BmT4r2OwlfO03MuON/Tr61F41RVv7jaqjr0HuKKK+GzX4ztyn+NUOi8KRxrp6MqKGx1A56Vx0H/ACCfFX/YTX/0Kiitcm3Ziv8AeTsPh0qyeFLYuoYgsBkZwM0UUV7r3Mqvxs//2Q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data:image/jpg;base64,%20/9j/4AAQSkZJRgABAQEAYABgAAD/2wBDAAUDBAQEAwUEBAQFBQUGBwwIBwcHBw8LCwkMEQ8SEhEPERETFhwXExQaFRERGCEYGh0dHx8fExciJCIeJBweHx7/2wBDAQUFBQcGBw4ICA4eFBEUHh4eHh4eHh4eHh4eHh4eHh4eHh4eHh4eHh4eHh4eHh4eHh4eHh4eHh4eHh4eHh4eHh7/wAARCALi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xjSbXbZK9zKoEiEgd6safp5vX25G3sa0tA0m1vLhoryZ4CkZZDtypPp1qe1tksYW+dWbJIKntSlIgmiP2G2WLIJ71g+KWll2SRKGjx0Hal1O+Lv8AKSMjk1VjuTxHsLJt6ms7O40yg1vI1um5SRnOK2NC0GS+0u81KUmFLcgoPU1EJvk+6OOlWbPULr7BNp9q+YpGBMeOSap3E2T6XqUljdW9xyjRSCRflzuatq/8ZXVxc3c1/ax3ZaNhCOgjJrASCZf3bLtIIxnsa6r/AIQsafcaRdakcQXsyDJ4BBrmqq2pojhUln8zz1gMijDMoHFS36/anQwQrDGw5X3r3H4qaTovh3Q0js4YI2cDbsweK8RuJlaQ7Tjk1rSk7ESIFi8ghVQbx3qckqobqakUIyZLZanwQ+YQcfIK0HEyniZmMpGBmnMjBWEa5IGTVnVpBCoiTrml066WGGZXVWaRcDI6UynqZPmZQhgOe/pVFl3SGTcxA9atn95KIyRwSDzjmui8ZaVa6VpOmpG8TyzReY7I2cH3oT95GdrHLxYk4x1pk/yyBBng1MpjggEjNg9qS2E1xKGSMMp6E1o3qwEvgPkGe1VlHzbeMDmtOWw86QeZKEOPXpUsFjYwuDNOCR1piZSsrf7ZdRW4nEZdgC7DhRXZvZWdvpUqG4jljiOF2Dk1ire6PCflUu3twBTL7xFDJCqpECV4BB4rOQi5dLHKUTT4GVQvU+tVn08t/rp1THWqVtq95O+xAEI6baviGRraTefMkYZ+lSAQwWEbgiYyY9PWtY293Nbh4bWZ0XoSMCuc0lvKukaRcKG/XNd14i8dRy6IdMtbYQSrwXAxx2pTTsrCuzhNcuLmC58mS32t1yTVBLzLE7enUVpvDHqKFru42SjuT19Kq2mjXMl2YFzjuwXoO1b8r6iW4lncuzZK4Bq2sm6ZQOPegaVdL5g8tVZCQI2PzMfYU9bSQLjy5PNBACMuKTizZFwSNE+9G5IxXM6jE5vGJGWzxW7bWt4ZDuRiA2CNp4qW60m5WSOVraVYZMgyFchTTjFlM5TyplnWRY2bH3iPWultD9h0FppEId/u5pNEsZZtVQSMv2bflvcDrT/EK3F1dR2lrEzwqWwQOMelVZiMLZI0okY8MM1LcZ8lgfSrsVpxb5lQByRjngjtVe+gnKSMkLMifKWAwM07MDnT1Y1Zs4szAt0pqwOXKhTirsAXciqM+9OwE8OxJefWtOXbJaP9KwpJP34VScg8k9K2IpP9EYdiPSkwMS3XIm284pYIA0e2QZPoamt9tss0kb7m9COlV4p/OmEjnbg9BWbJZLbeZu+T5VFWTu8tjv5HShYWCM2flPelgVGLJnnHFAhYmDwYL/N6VQZjEGVuuaZNNJDcrzwDVi4EdyokXr3AoGLasDtqW8RtwI6VWU7Cu3H0rQnzsHTpQAlhIY/utzWldDzbVZCxD+1YChlfrzW/prebZ7JDzQBkyP8AvNuKltHG4fWpLi38u5IPSqpbypM9s9Kk0TOgEqiMc9KWbFxs7sORWJcXoCBQetamlbri1/dtmQfnipaNItXNmyUXGmmFvllX5xWcLkqUYNgM2GFW7KYxHd918bfwrH1WYw3ixpHnJ+XHc1FjWo1ym3efLKI+vQk/7OKzbibyQVIZsn5cVufZPtlglzFIPNCeWy96xH+SZoZUy4BH5VaR5t3ct6EvnTW7bSvlyhWJ9+9deNKnu7sQRLh96ncOhGTXGaDNgXPmOVEhAA7/AIV6v4Ea4k03zHVTkhEO3nFaROWudfarElgiBwZY8KRu+8K5/VR5OqrcR4iz8rAelTXdw8F9bKvzW6qwZvRgTVi4kt3h82dEMJAy+7oO5qnseeldkML6eyZuCd3b6UViahLpdvcmO/e48zAKGJgVKdqKy1OhSaPLH1cWs/3vmK4xUdpq9vNK0e0gnnjgCotZ06Ke4W4tSMbOfY1S0rT2jYyzKQR+tSeuzWu7aMwCRSG3dh2rOQxqpBJBpWLJI0qucn+HtT0kiuuJl24/u1USGxoePb9+rWiXclnqMF1Cqt5TZK4+8PeoTZ27j5ZGX60xYo4PnV93bNUybnReINWttQuXmht1tcjkds45qa+1zVdasbSzu79nt7JQIBgcEVj6rod1Y2ltdXQXbcpuX5uQO1R6ZcNboVmG5SflHpWEo3NU9DT8SeI73VRHbzNujjACtz+NYN2jBd4Y8nmrk6hkLYC4zgdqpFtzhWOa0gkgZJbqzWxk3YApkF45DRxvxUMkjCNoxkD0qGXEKZUYJp2BCzySTTFmIPpVrT1CwySsMgA1mAsOtXbOdliePHBFMq5Ss1Zy7uBtL5AxTryRrqZY2YrjpntTgcOQv5VdsLeOGQTXa5U881NtSWyEaTJd7CQUhj+8x71Zurq1tIlt7ZQSOAaqatrLTn7Lb7liHUDvWfF8zhm9etaWsITUWkW7Ql2AJzUFwx5bJNXdVRWCt7VmO+3CnnNAmLb4Us/t3p9kjXMpCgjn0p8dnNOoVV2r3Y9hV9UjtLYR253O3BalYQPssojsIMnqKfHdzSWm5nYHPWrOm21ukXnXIyPQ067aORDDaxqNx4zSsJSRnyXW6I7Dt29adHJJdebcTOGCICsQH3jWn4a0Vv7RP9oKTFjJXGc13ukeEP7QvI5LFUit4WwY2XHmZ9zWlOHMxxkebaNY3eqagkQtnAYkDjpXpnh/wvOIJEneaSWUbSqDG0DvXc2mi6XpcMcX2eOKcOGDI+SPWtifUI4I3kS3aRf7wPJrs9jc0sjkdN8F2i2skl/MZ5pmHlPtw6Dvg10lv4Z0K3htohbJOyg7mmOWP5VPOzSLHKwdYwoKZHT1FMS5RYVuVUM6Mcj1FV7GwxToulmGOGO3ijw24qoG5vqTUd6bC0C2TWyCJx/qmXOD7VBPMLhR5LSKwPmbj6en6VJAU1Egy4ZlG5RnkUezAktdA8NWIST+yoWJJaRec5NLJo+iv5d5ZafHC4fBTbkY5puotLJp8g3RKvylXU/MSDUEGp31xA8UJZTH1YJxij2YDLrwlpWoyfZ/stqWbcw2ptKN2PFc2vw0uAZ9OvL+J7WY+ZiNcFPbNdIupPDuk8zYSAPNHPNT6DrMl5aHzG+6vzMByRR7IDzrWfhPMqSNZyho4xyQck1haj8O59PsEkiWRn5DEjvXvEFxbTMqxuJHCA8f/Wpj3cCytHfQgxNk7scD0zWbpiPlvVdAfTLJLmZnkMjldm3gH607ymNoCysG6AAV9J6jpul3ukmzkt44yxJUqgJDdj/KvNvGXhW00yaOFrm6bzY92VTofwrKUGB5A0KRLIXJBPUGqttF5k4VOntXU+LdHWzESpJvWQZywIYfWsDalghXkyN0PtWPKxNFq5bbbBFbJWqVlLtumzUsQbyNvUt3qvHGY2lYjHYUEkmqRo+yVV49apwzeWevBPNXY3M+lsvG5WP5VlEDd6+tBaNlRFsEhFXQFkt1469xVDTsPEVl4XHBNaUWVtcLghe9RfUYDTU2iTzPwqxZoyDbweeKqQTeZII6dDKY7sjIx3qgsTXyOzljWa8e7IzXQwtZTKzM+GxyM1nukKysVGVPSpCzRgtnoT3rR0OaSKUtG5XjvT5YYQPuc+tRx/LGzqBx6UC5rF2/vpI24yxanWJ3SCa4b7vzLntVPTY2vJ0DZ4OadrV2kMv2dfTBx2oSBzcjei1B4VZ45P3YbfgCq7XMc7LcwsSWJznqKzbCSR7f5Mkp29RTIppYL10jUujEfKBnk0yXZI7Xwx4dutWEc8IC2wLB5/QjqK9n8LaNb6LoclvFucyDcrO2cnHJFcnp+oaLocWn6U06widRJLt+6CRk5qze+Mhp/iSx+aK4snXZgdME4pnn1oylsa2n26XHhSVm5lWVnxnJ2hjXPjxBZQ2z6ffRjaG2/MPlKnrUumeILK18XSWVmVeP7QyLGT94MM/1ri/HtygnknZQA7NG+Oi0XM6dBrc3l0a+BLQKlzCx3RswJwvYUVmeGvFGoWWkRW9tcK8S9M84ooNvZnDRSSJA8fIPY0yK4kJCE81au4XRuRhaq7QHIrI9CRcNsjEHIGR1qCGyH2kjzBT/ADFWEAk5pYhGq7lc7qpGLZYa1OzCkE+9V5LVVA+YZDc+4q3GsoAYHOabLHn5ttN6kkM88kpRJJHkWIAIGPAqnczsZCuAAOtXSAR8q4qheRlZT70WNUMaVmDbmJ9KktoXb5tpxVG4LIwAPNaUEk0dqN2Kdh3E8pVYtJ1qlfH5hUlzO7Gqdx5zjaKQEckvzhe9WYJAF459aoPZzbPvfjVmyj+V4yfur1oAvR3FvEN5UE1FJdvMTvxgjgelZkJWSOQEkkVI/wB1QnYdaVgFjiHmFqhMpFyeQEzUk7OIfl61HbRqo8yU8daq4GjeW7TWaPH1NVY7CNSZbpshegFXXeS4sVNu2FU1RupDs2hsnvTEyT+0N8LRRptTpUtkCB8yjb2PvUWn25lY7sBAM1sRWrCZY/JlYbQylRnmhrsItWkMMenEzxmSaTPlpWr4O8KXN5qcVzPayPCPmOR0rufBvheG0t0vLqPezqGJYZx7YrqJJ7HTgEgkRXfgIprelSbGkiDTNB0+3uBcPBHkrgIRitPUDEIvLhVYgG3HA4/Ssa61RElUuxLoflU+tQJqr5MkmwLu3H+td0afKUkkWbfN0y7eSCdzHjgVNDLtY7ZFKMDjJ4FYMl60xnFuwZnB2qDjrWdo8/lIwld2x8rDOceuKvYdzqHudTlnRfJ3xQyqRhsq3OMH2xVkW7JcNC99Bb+axZQ/Q+gFcrc61cWk01tZzLAThlEnJYe1VUvi0STSbpZQQRGzZwfXPak3cZ10cV5bWStfXEZkdmVQgwMD/wDXUVvczWcuHVnRyf8AVrz7HmsJtUjuIHkEgZd7IzO3yq2B0qlqmsalC8Def5ke0LtjHRR3oA6+21KNbCM3FuzjzCJD/dHYmrVpqNtJFIlnbLuJwp3fe+o9K4AeJ7qOVIj80cjhJFK9v/1VvW2qWcsxlt28gfdTdwCaVwOilt5IYRHL5MgPznd8oH0qLTBEiyIlrEu1Ms27hqapmu4I7e4RfMhHmkqcllp1z5ctuWi8u2cHJMpwCD0FFyrItWUP7xXiaOA45AOTiooJLySFrdj5qM3KMOSAeMVBP5dvIvzvJiPa7RjnNXhfQQmJAjuSvDH7xPpUDsWBCipE8iBnGcEHAH1qA2zXMkAvoUBJO1mP5U8QlrdZpxJtLbpIgfu+lW/PijQ/bnCs3KDHT0qHERz3ivRdP1yzNhcWojIBBkReVry7xR8P/sumrcIsk32fI6ckV7WOEkbq8nQjsKa8sMkb2hwQy8uRn8KznETR8weS4OxYyqgdCpFUbrdDF/qWI+nSvd/H/hF57T7VpqxRjblo9vzH3rxLXhdWKlUcOScOCOgrncSWjM0tx9qKbDtfim3VjJFdMhX5dw/Wq4mlYhoyAVNabs9xbxT7supw1SCIb/8AcsIVPCgdKu2MzPZstUJsFm3HODxU2jn/AFig1DQwgLCYs3HWrej2st5qQznbjmjyTOyqgye9bOjt9jXyyo8w55qeY2hHQxtXje3uTGmVTPX1pltI3kdyat3rG4mKyDox5qO0VIyynkUXJmhkNwsilXTAx1oMEZtdkUmGY1JNHGCPl4NOhgVpI1jU470XMNS/o9qlra7pGBfFc7q0MjXBnCMdxrY1yX7NbIseVc8VnWuoO6vuUPs7Ypcw7FvQnYbn28hMEGl3Ms4mU4XOTs4OfxqXTrr7SjyLEqqvXA5ppmtTuUhlBNWh2uS2d9ILuQXcpcyr8rE9BVC51C+hmK+ZIwUgR+3JqcRQNIuJhx0zVi+tFksiYpAXHoKYuVFaw1O8s9TTVo5v36SbwWzya6TxRewXvhuGZg0V3NtaRQDg5rlNOhmku0gkjZgTW54gSdjDbxgkKgz+FSNwVjM0y+ktbbylzIu4kHNFVfsM0ZK78DOQM0U7mfKekPa284KtGenNUV0i2eBwQRIDxWnfC9hDCMqVPQ1hHUrpJ0aRuc4IrMxo1ed6mRdQmGVo2POeM1CwZU56HvWh4hidtt1ggNzxWe7bo8NxwMVSNGiS2nlCFRIcdqu2d4yqVlXdWSjOrYWnrc7Sw2iqQrGnLPCX+7j8ag1AIyr5f1qhPMMgmoheDzNo6GmaIa8ZZy27nNWpHItdp644pjQ+YN6tgdahkkyuzIoGLGjiIsVyKhY/NlqsGST7PtDVnSs4PzNkUrATXNwFTC1Hpjl5HyevFVXJYke1XPD8EjzMBRYBixCKR1X7pPNNK5JGSFFS3beRcmNSDzzUE7liVBApAOyvQ8io5A8pCjG0dqiCTEqq8k+lbFnZQw2r/aAwnzwDQIS33R2TIPSqK25YkscZ5rSZVWxeToR2NO8OWNxq90ttGhwx5b0FVFcwFzw/pc2oXMNlASvm5G/HSvUPDHhqDT2W5umLuuFUe4qz4Z0Gx0OKNFkSW4C5GRzVu71S3jmZfKJO04I6ZNd9OhZahY1tW1ORYyrwrlh8mw8CuWngNxdi6nfYcDbk+9GotLDjDjYy7j81YV9qkkgAlBG37nHUV1QiojOjnuo0km3lHaJeCe+ao3zPNaRCALIzH5lH8PeuN1HXJIRMpydxBU98VBYa7dBGfzPKXcTjuaOYVzpGvoFJj8wCbAKkcYOf1qSG4ufs00ccodoWzhUBJJ5P865S71qGSRVhJQjkj0qqdbdJC/2hl3tk4PJNTKQkzVvPEEsMkq3cAmO4BN4w6jvzUh1eza4DoREP97qO4rndTu1ldZAxyT3qqzqyhSpz2I7Vk5FNnSX91uiX7PKRaq5YAH+I9aS28Qq1pJb3iZP3I5I/lwtcwZJEYFWIP1pJN9yPLdAyjk5HejnKVzaa7la98za+zIwC3XFdBYatCZo1nwsayBgPwNcIxuhcxh2KcdOwxV21MpiDPzk9fQf5FLmLUTv5Nev5715La5MDs4QOP7lbP9sAyo19L50fBLAL948Dt2rzzSJ5jLPBIv7sodp7k1cS4aMsu7ZH1AJ7+tHMB6ojW73SSwyhZdu75mwR9BUVnqIhncTedGvTc6+vcV5/FrKxrFgF3D4GR1WtSz8Ry3Ak2bi7YG0nkD2p3C56KLpzZyMt2mzghlOS59KItQe4uVS6tgCq8GuAi1eRJAvzsm/cFB+6R1rprPVI7u3W6VEiuUk3MA2S6UgTubqS7Zwv3lJ4dRgCpYR9iZ5G2yOzcAisO31aa6uW2SKkCPuVAMH3rSupDcus0FwjpjB3L0NJlcpZaWS6t5CV5HGPUV5J8RvBF4t/JqMcB+yzLmIJ3J7Gu/1TUrvTXinj2TIh2ui9SK1bfWLfVFNg0axxuu/a/wDCP8aylETifK17ZtbzvHJbujofm54BqXS5F3tCeOAa9W+Jng9bawlurWGSVppcq4GeK8jliktNRXd8oHytng1jJEst6nbiOLzo+jdag0ZWkkIU84NaksazQNEDxj5KXR9Mkswbi4K+wFYsaVy7ptq0UbMx+Y0yVmWYMDyKtrIPK3HjNUZidxIqbHQtEVJJP3jD3zSWDK91hlOKb1nHHU1saZaoJGkK+nak9CeW5I9ksttlME0llZyxODJgDtUkLbJnUZAJ6VfdN6dSTioctTSnRVzJ8TaVPNa+fEAyqMn1rk4GaO4YqrehBFejvcRrZ/N95euaxdUtY/tKzRR/LIOTihE1admV/D0bi2uQV+XZkGs9grE8nOa2IZTHYXDI2PlxWJbMXyeDWyOZrUZOkqkFFzir9tcB0XdlG6EZ602/ULbLKoGR1rMnZmQMh564p2Cx0Nt5iazCysdhPaoNcu5TqUq7yArbKq+HtSLXKRy9RjBNHiZJlvHkVflZtxNSx9CuJl/iYk0VSglcIRtzz3ooIsesteiLMczciua8QSwzSGWGTHzYAFb99At6paLaJcDcvcHvXJaigt7sx7CPmyc1PKebRVmaOkXS3llJZXByUHBrIvE2SMOw4FCo8EjOhJyOSO9RvHPIu5Vckn0prQ9BR0I9/GORUbjbznOatLYTDDyfKp9asf2c8seYypPpmndC5TKZg3ysaheHHRuprROk3YZmMLHHXFVZbaVfvxuoHcijmRSiwt7nYPJZuCcZp12ghUFec96pSJsyxPFT2t0kj/Z52+XoDVLULDoZckr706WGORDtP3etSTWLR+ZIn3DyDVS+OyFR91m64pXJuRLEykttJFPsLloL1D0QnGBUNhcSk7clh6HvVqUxh1ZlCEc8Ci4y3rVsqyCdR15rCQM0rHaa6TUZFuNMWWMZIGKzLGaKOBxImZMcGkBWSOYEOmeK0YpJGPmSPuPvVeMuy5bgMeBUNzIYyBzto3QmbkVvJdWyyRqHBblR1969H8O2Wn22nI9vG0ErDJJ61zHwy02O4ieZmZsjch6AV1+o38FrCi7SWUdK7sNSSV2JD5r8Qks0m9lGNx6is+C6EwmjMmEx35P4VjXGpo0oVvuyE4GKr3d81vCXA8tx0PrXemrFE2qSSw3m553MYHAJrN1HU1V2jSTdwCgPUVTudRa6RpLht2BwayZWeaZQvOR1FZyqWBak9/MZpGlLKWGRtrOnvGjRl9R1rSs9MuJGO2J2J4zjvW1beB7yeNWaEnPasJTuXGi2cRaSylt+7IFWG8yRPljJOc131t4BuF+9bt9AK6TSvA8a7C1seOuRUczNo0Lnldlpd9cY+VixGQD2Fah0e5jWNVjcuQM4Gea9rtPB9q7pIYNrDA4rcTwhCyoqxhRnOcc1PMb/AFWKPBI/DU0i+Z9xvQir1j4bnb5iARnt617kng62WdWaMuK0tM8LW8YG61QDdmi4/ZpHhj+G2miO22LyEjnHSo9Q8E3MKeZHJxj7vua+h08PRxI3lwryTziopfCqSksyDB7YpXJcT57bQ7yG1RvKwyjkjrxWfFpV45AliZufmzxxX0yng+3+zbRGGz6ioX8F2/yn7OpI68dapSRm4o+arqzkWJbZpNspHyk9h9aXRJfstyqkebKSVbZ/DXtfizwA13ejy4wmeqqtZsngKPSrIySwjJHVB82KPaGTgec3RWVbeJIisiEgv3bJ6Gt3S7iPT7cXEyx+aw2IvUj1rXOi24UzWvmLHHGS3mAcNWVBZSpMs86iVFOUAGarmCKNG0u7VZo2RGAkbD98fhW3aNFI4ij/ANUW4Gea5V7hbfUl84BHB3gDjAx6Vc0/VQbr5NpBbcCF5FF0aHTNHZ38Rt/K2SISGKnnNZ0elmKSKRpMNHJySPvJWWt9MNWhns2MaTOfNDCum/tCG7dYlUMV+99BTJZZu7gfZ4VVcqc7U27sivA/i9ocFnrJvIpx5tyd3k4+7XuFteRpfW9uVeMEnDnnAqh4m03RtStriC8skkkBOJ+j4HpWcombPnmGRhbo5BBX2xitJ5mlt41HG/1pdYs7G11ie3sZZJbb/a6g+lVY5kLbHYKAMLXJNWLiS3Mp2LEpHHeliBdeW5qvHauFYK+7JyDVuyhPG5sVF0XcSCwLT7w3A5IqaG7G541YZBFWVkRGK+3NUrPTYbi5laObDdQKmTRcRq3DG4ZjwBW3ZSP5JmAyAKoxaa0P+u54q9FNHDAYeBx0rLqbxdjFutQkmunjUYzxT4r4sgt2PY9ao3aMlwZAP4qntLXzbhbjd8gjJNWiKjuSu2zTpe4YVjae20nIIGa0ZpV/s5xzWNaSlpAtapo5ZLU3biNptNkZedvJHtWG8hjkIHOBg1uaa5UMr8oQQRnrWHqAWPcV68g1ZIina0U6HAY112oxLdacs0fznZg1xumfvY2jP3gMrXT6dd+TopMuRngVDQjONq6nBXH0orWSaCZQyyDpg0UCNOe+ubm4juLYfZZB99j3pNRuNPmPnXkoMvfaOtZlyZ5QUD4HpVLyWVwGXNSc8YpHQ2upaXEgb7C0oHc1Zj1jT7qVY1h+zqenHWs3TUjmtfs/AYE1lm2f7T5ZPIJANBtzHWCz0ohjNcSLuGQzdBVmx0uxKg2Eyyt/e3cVyFxqMkls8JcAfdAI6YqnbXEsODHM4P8AsHAoauNPU9A1TTNahEN1AySRry6qOtbI06G80pLyS3jbeP3sWMGuS8N6/drbtHJOxAYZBPFerWsSz6ZCX2JK2HBXoeOlctVtM76XKzyfxj4UiGnvfaerLCmC6ehrg441WQsRycfhX05Y6XC+kXFjdIP3wO7v16V43408D3WjXJmhw9sMmqo1+jJr4fqjnLO9+UWszBlbvVLWbeSKfruTHBqPyzuI2/MD1q9HNFcgWd18rDo1b3OCSszM0nyheL5hPPWp78ebd7IcsAauW+jstxleUH8VWpmsbFtyrukouA/SrYR2hhnbAfnHpUc2n2lmS7tuPXBNZOoapJIcpkMrZGKvQzQapbhZGKyqPzpgR3d1BNtSBOR0AFW7Ow+0FVntnAJxvI4qPQ7SO1vvtFz8wj6A9677T7iK401Y/LXGM5x0qoJuSRLdhNIiXRrKO1ibB9aZqNwroTuGec5qjczlJGk3bwPfpXOatezFm8uTO71NewoqMbCuXJ72OCQnhsDjPY1RnvxcIVc5J/SsdJpGkKv8xz1rT0/S5b6bCggVDnY0jTciNI3mQxqhK5rpfC3h1twlkUsc8CtTQfDMylGaPg+teh6VpUdsyfu+MCsZSudtKilqSeF/DKt5QaNFUYY5HWu3TRraNRthX8qbpeCy7VwABW0hBPymkactjPXTYQBtjUH6VIthEp+6Pyq9gZ60uOaTHcghs1yOBWnbW428rUUK9KvQjipDmZG9qvZfpU0cYYDcAKlWnjGaCHIcsalMbRipkhU/Lt4xSI3pViPtQQ5DoIAOwNWYrdGP3B+VIg6VbiJx8tIzchsOkwzSbyi5x1xUOo+Fop7cg4bjGCO1dBY4x2q4SMVjdohs8h1bwBaIqtHa/ICS4GTu/Cs2PwjBLdmQ2bxqowox8oFe2tEpBzzmoRax7CroCG64oU2JM+X/AB34Jf8AtJ7i2TgJy+K4yTR7i1s3IlbzkOd4GABX1lq3hi3m8yTcdmD8nrXhPxX0WWznaS3VkiKkGNR1rSM7miehwNtDJLAuoW7s7xn51P3SO5Falu8ckifYZVikYk4Y8/SuKkuryC38tLhoQSV8pev5Voiwvba5tmCnzJItyOD3Petou5MjtR8l3El1JHLNj5VAxg0y8t4bhjIsm2UNjIPf0xVayurWKVIZlL3WwHzOuGPanp9iXLTMwm37lUdT68VTIaPPPGPheO11V7u2kOyQZYdi3euHTTgs0lxNICS2FXNet6/Dc6hbH7OgEQ3Y5rzm+txbxKssyKQ+dveuWoi4u25DDlUCgDP0qVcLIM8VBcSBQJYiMj9aW3maY7iME1zF3RBeGTc7A4p2isWmPrjrTr1Scr60WUfkHdnmpZUHdmwbl1jbzCCB0rFupi1xuzjNarBJIAfWs2WEPnA71COnkIw8bkRtye9NV5LeQqvMZ4x7VJ9lxOBjqOtXlto2Qg9cVRPIZ8kURsTEOWduKzo7VY7sxLjdjv61u2lviXsdp4FVNbt41uEuFO2QHJAoTMpQKo82GUI649ar6tGuzcq5GOa3XuLaSFRKvzOOKqSWbyRlIxuyOK0UjJxMPRLR57nC5CgfM3pWpqsgkWKCEhkQfPj1qTU2/snRTbqoW4lHzkdRXN2FxJFN94t2bPemncixr2gZY2HH3jRVYtk5VyAaKYWOytdOmeYblIXPJrR1uyhgsi0EWXxyaW51BfJyrBCf0qK7e4ls1VLhSr/e9RQjggzC03zo71WXjPUUzU5mhu8kD5jWvp1puZm3ZK96ytVi826J6FT3oNzEu5C0rbc4bp9afZQzhc9verhjtYgWwXf07Ujyu4CqNooGX/DvlyX32aUgGXjOeleqeA/tMmjmO6ctJbylUPqtePaBH/xOYs8/P617P4EkRdJkaQ7MuQPWuOud2E946CS4khljk3fKRyKs3unRajbK86h0Ycior2OM2RlZgQuMVe026iktAI2yB1xXHHR3PQ02PCviD4ak0bUGktY2eB2ySB0rl47TM4nl4x2r6NvbWG9SVbiFZU9DXk3j7w61tK1xZLiI9vSuujVvozhxNBL3kYltKtwrQxtg44rmtYEkc5jbkg1Pb3ElnKzBufStTVdPW6tY75M8j5/auhHGc5Bb+amc8k4rR+yG2KbPlJHJq5bWMcNjFcb1O89D2plxvfq3A7VaB7Fm3dZogkg+c9CK2dPiuIUZWkxHt4x3rnbRnYqoHSuiglcRhSpPFduHV5GLCeMyBVZ1jjPU1gagg8xlVNyocZ9a0bsu8gDHgZ4zVL533KAOnrXfU0CO5Bo+m+fMSEY5NemeEfDMoVZimFPtVLwrpw228ihcbQWr1LSUH2HCrj0xXNJno06Vlcp2lsqkDAwox0q6kYVw3XHap1iKJ9361GTtbO2smzrgjc0xxxwcVq7umwViaZKWA7Vpqz1NxOJaBbOWNSAlvu1QZpAc5qWKbpmlcjlNWBeBzV1OFqnaMDHuFWgzcelK5LVixHzUqgVWR/nqYPzTTIZYTFWUIAzVWN6nVhimZMuxsNgPrVqFhkVmo3AHpVqGQkUGbNm0kxnBqwsjdc1jwyMvQ1YjumVTuGaxkLlNFbjLYzVlWXbWQl1GTkrgVZW4UqNvSoCxck2MhDdCK5rW/DNvqkLeZErEZ61tySgN+FPtJkfKjOaL6gfOXjz4fW9ldi6jtdnzdhnPvXHanaqlusLNIHjJAIHIAr6d8Y2H2qRTtG0DvXlXiXQVhdrjaoQzbTwOQa2hIs8mW4uLe8gV7cyRsud4HPFbN5DG1zDqNs3RPLdSOhNaN3bbLrbHGfIQ7QcfrVG7juIbRgyMId5xgctW8ZilsUdXL/2LKLaNfNRSPlP514RqKu2pHfKzMScg9q+g7eGOK3luEics6EbW9xXh/iq0mj1iWZo1Tk4ArGormRm2zea2xiQqmtnT/J+0FN2QBmse1RsYPUmtzTbdY3MzY6VysXMULsu12VGQCalhTLlSxLHoMVebbtLBAX3cCul0jTVt7dbu5t1eQgkDHSsJzsdOHjdnPx2s7WwwjE+mKdbWE4jMjwmtea6kdH2gKc8EdAKl0+Eti4uLwi1H3+evtUqTO451IZBcFGj69ParMVrK0xVA3T0rTtNR0+a6khgtyxQHDHnNT3TXEe2VVCoU64onUaRUVdmbbaVcsQ2wc85qHWdAlYxzNKqA5BzXW6XCXs1kcksRxVHxPZvPoPmICHhfdWMa93qazw14nIRaOkzCOS6CPGM/hTkvYLdRboQ5XILAVK6Nb6tDIPmjdcnPoaztQ02e0vm28xE7unrXUpJo86VNxYmsWP2628/cS/euVliMd2Y8YxXb2DIsMoYk5HQ1j+INPk+1LPFH8rJk4q1Yza7nPur54Joq0BtABU5oqrmZ1JljuDxkEjnmq88xjfYjHH1qKfzbbIA5qIbpBlutBxxSNLSNVaG4COMhj1qfXEKlpV6tzWHDFJJMDHkqp5NbV9MJLRd3OBzTuWYQLO3A5zU4TLD2q1bWazj923zZ6Uy6tbiEjMbc5xxSvqKRpeFbHdrUNwSNq8tXprxLZaYrREYaT9DXkOm31zbzrDGGPmMOf5ivVdJuBeafPZyctGMoSeprlxKbeh6WCcUtTb1C8hh8PSq2dxAPWovB0/8AxL1csQXPSuP8Qa2tvaSaaXVpAB371a8JaowscSEjy+9czg7HS6kbnoo2+Ww8wZb2rE8Q2K3luyKqbwhI9Caz7vWEg8otJtbG4jNJb6vDLM8ORn7ynP6VVODRFeacbHkPiqOQXTxm2WF1bHTqKt6C5kspLd8kba6TxSumzGSS7BW43YUgdqxdNhjiaVo2xGF6+ldkTzWjDJ/elWyVU8D0pXYMuN2KL377EHGTVcY6k1oiXsXtNHzgCthp5Ej+UrntWHZkmdQhxit2VFmkiVF4Y4PtXpYZGbILTNxc+XKmGzwavWenK10dgTI45FW7W2EMvChiBgGt3RtP86VZuVOOQK6qrNqMLs3dBsfIso41jUZHUCut0+JooAGb6VStIttpGF5wO9WJrgrAAeD61xOR6qXulieRsnkbaoF23E7qinuCsBG4E1QFwf7/AOFYyqI3hDQ37C5fd6VrwXW4ferjoLxkk4yRWjZXLZ61POPkOnEhYcmpYmG05rMt5TtBJGfrVmKT5gKXMRKBvWMm2HaKvxyMVxWPZyYNaMUnSquYTRZgmR5SvOR1qyjA9OlUY3VZG+XBarKuBVmLRdjNTr2xVKOT0qwGxg5ouZtFhD8xqUOyDNVFfBzmkeZvqKLi5TQW4YjoaFumGVyoP+0azzdBR6GlW63EfKp9yKhjsafnLsHzNnvxVlHVUDKWOazUIzlmGD71Ks+0bRkioJaNMSlpOWyMVf06RCp45rBE205UHmr1jcN6Ug5TQ1aBZ7V+Pmx1Feb+IUUfuZuR1A969Gurry7VyMZ2159fxvdXJlk5x0FO4WOeXTUkgaH5Y9wIUmsfXNNaHT3LZk8tQEUdz3NdpHb+bPHvAyucVj+LXcxeXCqhwD0q4yE1oebJDdKxlnnARxxkcCvI/GFjdf8ACQyDmZmPTbgYr13V7W6jaKK43BScjaetU9fbTLuFLjhXAEZwPStJbGUlY8hisSoLuu3b2Iwalt8+aGw2zoRiu9ji0m+RrG7wGB+RlH9azNT0OG3cxxsXTrnHQVxMyaMDSrXOqqGXIZgRmus1llhiEJbaHxz6VV0+0s4LqIgl3pPF7BliC9GzgiuWors7cPKyM25W3Viznai/dx3rGOofapZl+7GAQijgVoaq6rZJjkoPmHrXP6Uvm3irgqDuAFXBWRtGpdmj4RjaW/eZjtT7tdzMkbLHEygrjFczptobPTYh0Z2LE109rG09pGwPINY1pHdRjqadiqQyQpxsUdKqa4v7q5Cj92ecVYd1jAHcAGscarDdXcsJYBW4GTXHG9ztk0lY5a/QtZK/dHKj2HatK0SXVtMZXhAdOA2OtJqNusUkqSFQrtuXmuk0WGP+w1C/Kx5yK6udpHFKEWcLdabcWxQsow5qW/hc6esqLuVlwx9DXUeII4RarEBukIyPastnQWLWuAAX3H/CtqcmebXaWh5/NNGkhWWEhh7UV1E+mWs8nmSp83SittTm5kYd+k/mtt5AqjNNI0fl9CeK6q/0+O12LHN5srJ8x7Yqv/Z9uFEmFd1wTtq+Y50n1MyT/QbWGFfvsPmrRuo86TFwBkjJPWs+6mSfVATGcbgo4re1dI/JiT7gI6Ghsoy9JtzvaTeVC9KvQ6jJGRNKqyxjKgMKq30gjjRIcAjriqd5My2QUYzuzQI2Y10+9lDKfKkQ8qB1qO/vdS06VXs3LADlQax7BmS4Vj3POKj1PUJI7+XyJCRxQ4pmik1sPZLq+me9m+Vm6gmtjSb5oUZZZ/LiX5setUdM1DcimaMNzzWlexQS2ZuLWNT6nGcUnFFqbMvUtbvL7VmdFZoQcA+1aOmajdrOr+W/4isFZpUz5bZ5/u4FX7W6uchVO5mPFZ2sEZOTLPiKW7u7hUjjZ8+3SnSobLTEhZW8yX74x2rVjivIZEy22bbkDbUF9qd1DtW8jhm3HGMAGmmaOm7HLXhO8qRg1VIbIHau4txoeooYkt/Kmx0z3rIu9JSIlU5YHvV3MGiro9sTPHjk966C1GLkMq8ZPXtWXpsckUhZsrj2rShErSjaoxur1sM7IytdmnZobiVIxxhjuNdfotsYwMNwRgVj+HLSHy9zLJ5meRmt+zbyWGOg981pXmrHoUIG3EzRxBR2HNVby5zhTjA60kt1+6ye9ZVzNnJPFebKZ6ShsOu7oM3GcURFWGc1QSQMSCKsQlQfasGzpii4OORV21kw3Ofas4FsfLVlPMZV65BoQM24bgt1UnFXYZTnrisq0Dc5OM1djX5x1NUQzctJWCA7hWraSMRXN28m19p4rWtLjjbuFWmc1RGwHZcdKsoQVB3c1lpMCcMRU8E0eepzWqZzyRpRNg/jVsODjms1HG4GrSgNzRzGTLnBxgimPJjjFQ4LEYYipVhYDPWi4rjGj43cGoGfBzx+dW/LbZ1FV5YcHlalsCWGQsB0A+tXIG4+/kVQijwOnersSbR0qRWL0TjIzVtZWjrPDEKOlPN1Gy7Wzv7YpAkXL24bySQO1c+GEjNwKvyTNsKOTWa37uU7e5pNjsNeELlh1ArndSkjN2pIyQcc10MkjK5VuhrFubWFrlmY49KaYnHQxNeit2nBdQdmNteea/BbK00MdsyqGLAnua7/AFqBmuI1jO9g+Cv1rnPGNkPsju0nlunYd60TdjCqtDysTFbySLbsOcDFD6heQ3iRSN5kToQxxnFaclvHlpWi+c8dKww4WWRXP3ScCsJKxxczTNLRG33ERyTnPUUuvSKm2Fhkxnj8ag0iWMS7lcLj1NVtemeZ5CAQwPB9a57XZ006uhnXUwkM6ng4zWTpEuNQBLDCseasXiu8e5chiMNis22kW02xr8zNICTV2NacveO+WaGdTGpBKDitvSpAtrEUwwY9q4/QAz2pk3cyMRXUafAlpp6IrM38P49a5ai1PZoysiXXroQWDTJjesm0/SuGEpSRjjoc5rZ1mYzhYVYlEl3H/arKEYZm6gbs9KUYI58RWfMaOsyRXlhAoz5oGTXRabIo0WBdwAVOTXJJKssqrngfLxW3IVjsFjV8HaeCapwuY+3stBNXnhF3DGHzuXrWZPIrSFVz9aZeOuYm/jApkYJfBIGBkn2reEbI8yvVcmWIh8mCVP40Vq6Zp9rLaLId2W5oq7ox1E1LR5Lzy5EvIzC7bUU8ZHasbW9Hm8PypFKfml5x2xXX6hYyx31rbPMESCMFyBxUPxM0qa40a21O2UylRt/DvXNCpqd9Sk7HD6ZaxzX8bjaQ7b/yqxr8PmXajf8AcOQB6CoPD52TldhyMlR6etSarI+XuG4y20Cuq5w3ZlahLi5VQvJIFRX8LPIB0xU1pDNeampihd1T7zdqs3R8+Rii4ZW200aJOxWsU43suRWdc2c0wkbyyiluG9a0/Ev/ABJ9Pto43xLNhzWf/aF7eWEFisBZi/BjHLE0uZF2GQqI59kknyLjpWx4a1aAXos5MfZ2OMn1qhr/AIb1bREjfVbaS3aZd6Kx/hrDtGxNtUnJ6YpppjOq8U6fLp+oLLax7oZeV9KltLeNpoZOV6Y963/CuoWd1py2WtRs0adJfSrWoeGHe7F7prG4tB92NOoqG11Kpq+w+6JeRAwKybAAK5zXbeOa5EMh8uTHynPeuzi0LU7iJZoY22hf4xzisDVbK+k1AQyac7Ln7wFZc6Op3sco9vdW8wxuVgfvitm3l+3ou/iZOuO9a9zpD2tuWb5un7sjmqNrGwuvNWzkQ57LT50c0kK0Y2k7fmHapNP3TXGFQgdat6oyQWgn8pg7Nj5hiorRWS6/dHKsvJ9K9jDO8LmaWp0mjzLFG28Y5xV9ZkSTcuG9ayLQMyRqePmOTV+Jow+1u1ZYiZ6mHRfl1Dzf3axqq+tUronp1p8jKo+UcVWZ9xri5j0VsMVSB+NXbZeOaqZ/2qvaeNx5ap3KWhahjz1UYq9aITJgYxUltCrAHO7ircVoEyVGM1okDJbeLBBPOKtbDvDYwKSzibB3N9Ku+SfLGG5oe5m2VnXaAycmrNu+0c8GkaM9OvrUyxL8oINUjKSJ4tzEbDk1egG4e461BbwN0jOK0LaPDDd+NaJnPJE1ueBmrwPTbVdY1B46VIrYxTuZWLkfTkVPEfyqgbgoBxUguCy/K2KBOKLj+XjBbBHaq7uG43Cowynq2Wpkm40hcrJmfaAARTxM3c8VUJIxmmPMqnmpDlL5m9WpwnVhnge9ZjzbgMU3zGB9qlspRNAySFuoNPCiQjcwBrO80s33qlWYo2OtRcOUiu3YTtnoKo3jP5XmAY5FXLx0wWPU1j6l500ixrJsTOQaakJrQzZCDqSszYO/Oaqa7bx3Vk6su7cDhq0b2FY5/tDyeYcccVRuboujKkexFGVz3NbJ6GFRaHmOoMiWtwCu0xttzXMx20c0jSGQHcK1/Et1O01/FIYx82cR/wBa57TNiq7BuHwMehqJanlzWpAbeSLcFYgButV7m5ZbR5GycNjNackgAeM81jzf6uaNgMYzis7FwQyK6jljMeOcZrLmhtxsDZGSSGpEn8ufIX5SMVo3MCSQpKMAHgfWkdcd9Da0B/s2lwpGNx7E1tJdeZbg7sE5YD6f/rrCgWS0HrHsyDVafUXgiDM3yKprCcLnVCs4l53aY/KPu9arbgDISelP8O3Au7NmHy7iaZdRpDFKznIGaFGxnWqJ6kNhINjSY78VqXl4jJE5+UYx+NYKzqDH9n5Vhk/WpZpm+xwRSD5iWxW0YnE5NMfqE370EHgVPo7iWcqQSzHaB9eK56a6Z32t97OBW34auFXVUDjCxqHP4VVjOXc9CsLG3ktI2kuBCcY20VkPFJeN9qVyiycqM9qKXs33OdzdzpbhGvLqH7b+7luRuwPetDXITZaaIZPniVRkH0rO8WXdvbXmj3SMZUWRVbafUd60viPdSTeHoru1jDROu0kc9a81L3j6ZpSicLpWnQNHe36QtJDuO3b/AA1y+t/vZg0SkKOoNel+Grf7B4FlkmiYMVMmD1Irz7VJEDNJFGdu7ofXrXbGWh481qRaRqEtrELO1i/1xxJIRyKbbhZtbjtLZSdzHef5mr2jSNI8UkkQMQbJIHSrbrbWNvd6j8vmuCsYHUZ71aZSWhx3iN/7V1wW8KGRYm8lF65I4r0O4t9F8F6VaJLEj6wI/M6Z5xxXn/h6S40zxFb3zQ+cFkDuPWu+ex0jWZbnXPEF8WuG3GK3B5UdADWU9S1oeceIPEGpa1LNeapdSTSY+VWPCr6VF4ZsjdQG4ddqZ4Y9PpXV6zomnrHHp9pAvnz4yS+c56AVc1Hwy/g8Wn9u25ktpFyIFb7p7HitKcoxRLg2N0rS21ALao3kruwWPcV6HYQw+HbQC0YyThO54zXPfDeKHUrW6vZYzDEsmIQeuK62OOO62xvtCJ69TXPWlc0pKwzT59Tktmur2fYGGEUAD+VLYR3EsvznzG7cVZmif7OUXAVelWPDQb7aGZMhRya5pXNPaXlZki2kBIWa2QN6le9YNzMsGq+TBGpjLfMdg4rsdV2/65SuCelYHmWsUhyvzMe4p0lJsWLlGEbnOeN4lFlumjQKW/dsB1rk9MK4KZIzXaeO5DcaTGdqqI5DjHpXD6eR5YmJ/iwPevpcOuWkcNKtzs3o5SIFhwMp/FSb9zYyajgRmYvUoQN0PNcdS7Pcw70LazDywtNwSeOKZbwkuBnrWta2e/jBIrC2p3J6FFIHZAw5q/YwMCAK17LTAFBxx71ee1jhAPA4rRIadytZRSJVzc2QD0qCK6iVS2d2Djio7i6ztbkD0qJSaGkattKpH3wDVjziRtTt1rBivI8YXgg8mrn9oLg44yKhVAdM1YLhRIVYVdE6sAAATXNR3mW9T2p0upfZ1AZDk9waftCXA6aGZi5KMARV+C4+UjILGuOg1PY+4tw3pVy11RjNsLY3d6r2pDpnXxTYTBbNK0vPp71gRakq/KzhiO9SyakrRn5h60KqZuka802xh82RSJdxk43EGuVuNTKHO/6VXTWNzD5+aftilRTO5iukU+tWFuEauNs9RfdhmrVt7jzGHz01VuZyp2Og+Rz96opYec5ploc4+YVfRRIMZzVXMrGcYzjimOGxz0rVFmeRxUc1o2zOBSZJloxWTA5qYsc5I5pzR+Wc7aN+eCKzBplO/JePbnFZ7zCEjzOVAPNaV6q7M/pWReoW+QLxTREtivJeQT7WbhUJ49apyzBpB8oMS80lwsaHy5FIB4qqrHz5Ub/VnAHtXQtjGex5V43YReLWijQJ5zfNjoRWZa2fkPN5mOHJFaXjyRf+EhkkVfMEXJxWHpurf2hBcrghkGQPbp/SoZ58o6mVqOoNb30hP3RKR+FVmmViZSSVdTn2qbU1iuLSdzjzPM4rDtryS2lkt5FyNveoKihs0myURnnnrWxpRTUtLe3y3nR5IH0rnZ5VcAc788VseF7xbS4EzYVFPzk+lJnVSSvqdLcz/Z9Le3kGCqr17ZGa5zVb6P7HtbGSOKteL79WeZozvjmUBW9K5e+kkaGKNR/DzxUpFVbLY6/wrd/6Htwox0IqTU5maBxjJY4FYHhe68lvJK7sn8q6a7txPEi42HOc07HFIy9KCJlmO0elW9VZVsoriP8A5Zkk/SsiGNsSQlsOj4HuK0fJnuLOS2hUu7Rnao6mtIokxrUfa7lNuAGIP0Gf8K6axtlN/IsPzEoVHvx/jWLoWiaokswbT7kyBMIuw813nh3RJ7RheXuInEGfLI5zTsZ1HoaB0+6aOILuTEYBUDoaK6XQpBf6etxHKvUqQexFFFjibPKvh9qLTa2LfVJGaGNGY7zwGr0jwPNd3mhX9rcwOLG2ut6SSDgpzXA6HotroEceteJJPmb5orbOCx96t2Xj2+vbm4hmkW3tZQEjhUYA/wA8VyOKufQU6r2PXvGKWt54YjjsnSISRARuOhHcGvGNZt7iC4/exng7jtGQfWvStGkuofDUqXEKGzVRh36r9KzbOxsNSsnW3n8+2YHdg5cfSlzJGUleRwFlqIk0BreBh5hk+bA6Cqfj2WSytrS2XcCUDOe9egXfgm6i8NuNDVN7cqrr85/GuTutA1HW7NUv9JvPtEWVLjpgUlUTNXSukc54OOkzS3LaxeXCDb+7WNc5Na9nqV15U8VpD58bAqHZCSBW3ofhy1a1W2XRZIrpf4pD1/CunstJvGiK2FlsZfvqVxiplXSNFQVtTykm8mvt8yyhl5DbSMY6Yr0rSdJPivQoLu9uHurlF2ohJ+XHrmukgsgqRwzWMHmHqxFdXptla2ljshVN+OqACueVTm2LpU6Zx1tpo0uCKGPEZ24dR0FV724eF0jXGWPOOtdTqOjyXZEjypArHnceRUMukabEwUy5df4utOKcjmqtQTsVrQNNYgPu+UdfWpNOuJ4phCVwjd6uLG6oBCRtPXPeqd7IlrGZACWHSuqFI8l4ljtTuz9pC5Hy9BWbPma6aQdMcCqN/fNK27bhqksZy64Y/wCNbwpLoclXEzqaFPxTcefprwKvKjNcTpgb7SsDAbQcgV6FqlpE1jM7sANtefaRH/xMtxbIzge9ejTVo2OnCSOngG2M9BxQB3WrLRbVHbNRRriRlbp1FctTc+joS0NDSrTzMPgmt60WOCIF8ZrGj1GG1jAGANvWsDU/EDSFlDlfTBrE7IyO1udYgSFgrgFa5q/8SFneNpMKRwc1wms6tqEwEXIT1WsK5vL8grtf6mncUpuOqPSLfX/swKb1YE9c1aXxCjREtICfSvIft12vEm7iiTU7sJhc4NQ43Jjip9j13+2FYZDj86tR6v8AKMEZPvXjSajeKeJDyPWtfStamChZWJIFYyhY3hib7nrFlqDM24sBjkVPNdeY/PINcNp+qrJADnafrWrb3zMn3qxdzrU4s6CKSRZV+bIrRhmZF+9nmubtrliCSenSrsN4dgyaFcq6N8X4jYjaabNqTDlM1gz6hsfIIPFY+oax5ROHbmqswfKdJc6lli2evaqn9oKmGLgYNcPfa7KpOxiTWPc61qc3yxitYQMJVEtj1y216FWwzr+da1h4mtVODKABXh0KaxcqDv6+laNlpevFsR+c2fyrZRsckqspH0Dpnia0lcLFcK5xnA610ema1C7hQ4z6GvANJ8P+Ich4mKSBeSSa6rTF1qDb9oQqRjLZ61ZmqbZ7vbTxzKDuHPvVhjGEIrySLXJ7R1BZiO+DW9pPipZpPLc49MmpbB0jrLxFA3L0qjIfpTor5Z48bs+lV5W3CouRy2I5o1k43c1RvozEQQe1XkgYncCc1FqSZgbkZ9apGMjmb3dLIFYEMTxVLUIXghYq2WbJFaMkTIfNmYFmOFFZPiu8Fnpl1cDafLXauT610rYzmtDyvxJHI99eyyKThOo6VwXh0yrrM8KueYyCPevTPDOg6t4uvJbOzZkSUjc+MgV6Kv7NM1tafbLfVg11jcwxWUjlcTwjWbRIdAd8YmHzVxYkkkJmkx7GvVPF9k+jz3Wm3sWXhYxyDHb1ryrUWjW6kjhJMYPAHpUocYleVf3m/OfTFPlLeSyBiAevvSR/MpUKenFJdSYdR2wM1VrltWNjS/8ATNPms5fvgZjJrNu7W48gquS68GiCZoUSVWIcGuhs5IL9G+UiTowWnYUr2KXhqyZG3RZkbA3e1b812zRquRuGVFNsJLa0ha3iQxuV6H7xrCiuxCjSSZJ8xhzSsYNalq6uUjvnkdNuQuCPXvWxoEUt3rFqYJXT5tuQQCAe9ZlzDFdWy3mSF2BuO9c/9ovBJvhmdCDwynHFUkTY+ireez8P6d/xMNWWeWIZXJGTzXA634svrua4uolULu27CO1cLpXn6heI81xNKVb5gzZHpXS3kfmWypGyBy5QqfoQDVWM3G513gyaaTRVkDMoaRjtHainaUClr5FtlVhby229CwAyf1opHO6aueZ319JqhkvL66ee5cnC9APoKs+CtDu9b8T2VrEjBRKryOOigV1d5oekaLMLW8Vb6+Y7Y4bfkL9a77RtPtdGghazgW1nkQB9o6Zrhc7npKNiH4m6hCNOTQtNkI+fY4H8RrD06G08NxGWZWF66AQW8Zypbsa1PEt4mlWVwum25k1LB3krk89xWr8KPBc3lLr3iNjPcyNuhjY4K++KylJM66cFJnS+E9F1w+TfaxdbI3j83yY04X0Brfkjj2kgKM+gFXLmGWeJ/n2KwG/6CqQikZgy/LCOxrlkn0Ov3UZE1mouM52HHBAqtHticwmVgxPXHatq9mSF0ON1cvqEsj6mXjU4zxUuMmYVp6B9kDXzDzQ0XXPerV5GbBFljUgHoc1Alq5cy7sAfMaivbhtSkW1jLxgcA1UKUjllVjTp3M27lmnlMkzEgdBmrCQXDMGw5J+7WhZ6fF9oHnncFPO6tVLuCO7BXaiqMV6FGjbc+fr4hylozmNRvruyhVrmIBx0A61z02pTSW0rFi7E5wf4RXQeMGSS8VfO3g88dq5qWxj2O/OD1YV02MfaJFKzM9zdF0w2CPlNel+HdL8Lm28l7xJb8rukiB5SvM7SxK3UZRspvHPpXFX2tX2i+OZb6znkG1/3i9mFXDRnqZfShVvdHtXiuG1sW8uNcwSL3rzHToca8Fi+VQ/avQrXXNO8RaMkp27mUAqT0NcFcWzWviUrsITdw3rXbGcbHZLDKD0R1V05EijsPWsXUL1o5+oAOav6pu2qfUZrldUnbJFcda9zso7DNa1KSQoEkwoqjbEyONzA1VlYs/zVYt3WIBmbaB1NczudcJrqa9jaRk/vBnPStS30y2YnMan8K5S48SR2o+RkkOcKoGTWnpM3ivVYw+n2JSInl5DgVGp1KULamvLoFm4YtCoB9q53U/DFuoJjfHtXX6d4N8ZX8bSSarYQD+6PmrP1TwN4zTPkXdldDuocc1tBaHPOrT2R55eaXLE+FOarRrJFlW61p61Nq2j3Zt9V0+SJxxuAygqhJcW9zh1lVj/ALPSpcTNSjcvaXcGM5yStdDZXysuA1cta4V8HkGte1h3EFWIqHE6YSZ0lvdN2birguXKhVz9azdNt5SdoYH61t2mlzFwc4A9KjlOqMmVp2byjyc4rB1RWaP5ieK6y40tsE72OfSsPULNomK/Mw9DT5Rt6HL+TJIwYZNa2m6arYaaQY9KSRorTLSYAPY1k3PiVYJCsEYZh0xWkUccpJM9K0KwsY1XeqKfeu30drCJeWiyPevnJPEGtSE+ZdG2jIGSDWtpmv6TbShr/WdSmX+I2+Rj2zWlmZe2ij6NW4tOqunTs1RXxgdBsIYexryKHxR8PZIV8vWNdtZD/E7k4PrgnpW3Db61dW6XfhbxPaaxB18pyFc+xFRJMuGIidTcRh/mA/OmWsbK6sqg1yMXiy+sbxrHxBZvZy9NxGUP412uj3FveQrJAQVYfxHJ/CsrSudF09jf0e88uL5sgitm0lMjZBzXLMRGPl4Ga1NLussACBVpGE46nSIxqC9XfEePrQku9aUns3TFWjlmjDnUqpZkJA6VmQ+H4/EtvLBdF0hLfNjvWlqu0g7JMdqnbWbDR7BV+UvgFvrWinYlU5VNjY8K6HpXhaDzIcJGqfOT1wO9ea/Ej4xaw2oSWfh+5MNpC+N56virXiXW73XoZYbeQrBs+YLXk+q6YLdu/U9awnU7HpYPL1K/Mavxdnl1nTtN1yDCzTx5l/2z3rx6dLUTs8ocSd9vQ16hrn7zwXYKWYBJSM/jXlmp2skE52xhgSTuHanTlc8vF0lRqtIjSZWlKRRYz0JqvfDyiFkHJqbTVaS5GTnC9TUGrMTPtNao5kNd1KAAGregX72l8rK2Ry2D3rPAPl0RKxkJVSWq7iZ3Fz5U8iavBIDEVAk9jXPyW63Vvc4kwiyFgfarXhaRlna1lVGSRSSr0a/bvDYsbIfuifnUdqEZjor5f7Ja3tTvMA2kHvisWZdyieBjz94DsaqaXdfZ7xFY5Vjg1dvwbW5EsfEbnOB3phY1PCdwkcxknOFj+9mp77WYphOsJIXO9GrKWNbmKQw4Vsc1m5khmKlcY70yHE9G8P8AjddL04W09p57li2/1zRXn63G4ZbOaKVxezR9N6b4f01dUGqXKM0id8966GGxt54y13MYhyQqjkis23kikuFhK/LnmtIMjs0asTzg+wryop3scv1trcbothpd1qBnmsXjaI4Rn53V01hdLLNtViAjEBT0rnTcW9mwBlIC9yakttQgf99DIC2eR61r7K5pSzHkO1uLyys7JprudVTv6/hWFJ4i0qZStv5jr9cGuX8TXFzPgkZQDj3rMtrNp7U3CFYmHVc01RCrmbex2t3qGlNbhmWeJgOc8iqMltbm2+3faVRW+6rjBP0rB0+FrtlL3DIFcBgecir+sx2zg+czKgPyAngYrRUDGWOly6hc3DRqFaIqrDgk9ajjbZGHAA75qG5e1uYo41uS8qjgZ6CqUtx5cTQ9WFbQpJHn1sRUmahv/kZYRvlPQgdDVF7TUnldmJA6mn6M0injZu6muihlkmR1W3JKx5znqa0OeK5mcVqLKPkVS8h4yaqCbyE8uaMlT171vaxZTNIk+PKQf6zaoyKo6e326WRZceWpwjEYJFIbg0ZUUIYn7Pudc55HSvKvF0LL4hmDKa90t0iikKRqGY9PSvMPHFhJ/wAJE5bZ83QCpk2j6TIbNswNBurq0fFvIyr3Ga3otWS8uIfO3Bww6msyC3MRb5Ohqo0iLfRt0w4pU6tme3iMPbU9D1ZvlRt7cr0rjNRkLSt9a7LUTHJBEQ38Arj9QhInJ6g1rUfMzmprQziNzcHBFY+qahJJN9jt+/DE9BWlqAkEZ8vg1iG2nbPlL8zHk1i0OSZoaVeaXoieZLD9ruR3Pakv/FfiKexm+ySTRW+eAvGBVFdEuWYSMyE+jA812ukGM6M+nXNkArrgSKOBTshNSkjz6y17XE3E6rdIxGQRIavaX4g8VSM62d9cSnIUjfgkmtjT/AOqahM32VohCGIDt2Fdd4P+F8tjrFveandRzJDIJEjjk2Akep5q1FGDpzTKGqTeLdN0qOTxToz3FpIANzpng9zXI6holrcWzaj4fmMgALS254ZT7D0r6V8WXd/rWmy6fN/YyQugRVmZnI/EEV5NqvgK7sp5L/RWt/tChfJEc2FYj724HqKGjWMXc84sLneE3KwBHyk9z3+lddoqhhgDPIxVjWfDE1zA+opCtpPEC1xAOh/2gO1R6BGVcBlbORyOlRKJ20r3O00bTxOw5K49K6vT9NVY8Dn61R8L2m+ZW5wSBzXf2mliOIttBHpQoaG7qcrOOvrBkB2lfpiuQ1yNhvZsKqjJb0r0nWYWjLAR4z7Vw+o6PNqUjW6KHYsDgZGRT5A9rdHjetXE+p6j9m09JZFbgNjt3P0qt9lNvc/ZbUC5uh8rMDnBr2DxT4Oa1gNvpCW1vdyRgTzHICoew561S0TQ9P0dBbxzW6zFVL3CRZY49SxI/SrVM5nqzLsPhPc3Hhu91C/unN2LbzIoV9q8pVri1tXtuEYvliwyVYV9QaLe3oUJFfhl2lSJYgdw9OMVyGtfC/S9T1OS7S6+yCVyzJHHxn8TRsctWlroeIXM11d26rK0fmIMDK8ua7yHwL4m0HQbPXVuzZiSLzCok2n/AOvXoOkfCHw7bSLcSag8jqwIJH9K7OXSdEaZJNVupL2OJAqRuflAHt0qJMmFKTZ4XB4zluLMWOvW8l9DniVh0984rZ8J61eaXcCTT5VubB25V2yy+wr16Wz8MTQlf7LtXjPAUoMCuO1bwVpM9ybjTQ1qM52g4FQd9NOJuW2sR6jAs0bCMN/yzbqK0tNkbzRxxWFpGk/ZoVjzyK6rSbcAKKCpnR6eGKCrkoKnHYio7BNqDmnXsgL9xQc0jD1FUt7SeZ1yRyM1wNrHNq+qSI0u1Acu7dAK6bx5eGPQrly5EeMMehryfRvFTedNb28beVkLk96yqs9LBU+aJ6zpFjbRyeWjBwVIJXvXDeMrKSJZZNuArsBW/wCEtQaWSM4JKtzWj4108TadLIMBXl2j6msqfvHdzexZ5Xq0Ri8LWQfG2ViR9c1wFw269ltz2PfvXoPxShbTLjTtLWTKxJuP1rg9SgSK9WZ2+8wreEbHzOPn7Ss2jPigRJ3byWBwcYPSs/Uha+cC7OT7cVqX0Bj1MtHnayZHNZd1J5jYlhUsCRWqONO7GD7KEz85/GmidBu8pe3WkJUqR5P5GlQLkfIQKpDZb8ILNLrsZJJwpp8mofZ9RuIZSWgkYqw9KteEtq6wsn3RggCsXWh/xMZmxwXYmmIj1mxNtKzxjMDjdGfarlk0eoWZtXwrqNyE9/aptOuYpNKeG5y8lsQwP+yaoGFsiS3k4ByAOuKAJLJ3gu2tplKsejVY2w3W63kIMo+64qWJP7Qts423UdOFltjMk7CNk6he9FwKEumXqNtVdwx1BorTjvoYUCJK7AdzRU3Cx9HQFVRroD3NSabcBmbd8rHkVStZvtFnEqY2MQOvWor64/00JGuwD5ayUTwpJzlY0JoZp3wyDBPX1qayihty4aPAHf3pDcuI4oV5c/pUsayXEyohXyiPmYngmtox0MKl4uzGG+t7gNDDh9nQHqDSWn7uKSRogSfyrMuIY7a6kktSJGMgHJ/lWhaTyXFw1qQFULlgTzTcTNyJbN4hM+1du8AkqehrB8TalPb6gbaS3zFxtY9TV1tStrDfHFG5uRJgelZMuof2jdyTXULJcoecjjFNIltsXSLqN7s7x5fHANbVvLayI8jID6etcTcXAXVzG37tuvXrWzZXkSwRxhssW5+lUIvzTTRXJlt5AQOq7a39Gv5YbWPzEZGmb5dxzxWHesqRArIhUjnB5FVJdSPCwybtg2hvQVEnY6cNSu7nWeIb/wCz2jSQxws2PmyeCa4PSLu6n1FlcLznhTxV7XpJ7XR4pPKZ45T36mue0y5UakPJbZv4Ioi0y68GjppLlhI0bhVI+6fU1iajaQz3CXGWkfdzx0rR1a3VYm3FxKoyDUnh2WK7ztZTxtZT1zQ1c9DJaqjVsc1e26LJIqjr7dK4jWlMd3uXhQwr1a9tFYzsq5HrivNNat/Mu5FJwC3Fc6XvH29S0oHcWm2bT4DjOYxWZe2uXPTrWppEe2zt0Bz8oFSX9rgntXTPY8amnzNHKzaeGJ3fhVc2cdum5eprpWtGIwO9VbzS7gqBGMmsdzpdLQ55LtYX/eBcZ4zWhBqlqV+YqD3NU9T0LUcFtufoKwJ7LUI5CjRN+VKxMbxOyj1KyUblmkX/AHWIqxbeIrZcqrBR7knP51wSWOpSyKscRwe/NbOm+DdZuT8zBAe/NVG5r8R1g8VW8I2AphuCAi5H0qxa6pLfxtJHBlAOS4Az9MU3w/4AtYZY5roNLIoPLHiutTTobO3ESRJuK9h0rW4uTU5UNcA3QAZ0eLaFJ+6Pr1qHRrDM6MykYYHFdFNa+TBjqzZJ/wAKn8OWZe5DPGMZ9KTZfLY7PwlYgwR/u8ENmu3t4WC4CCsjQo1UoqqQAPSukgjGc7c+9WkYyZzut2isCWBGe1cxbWpgvN23nPHqK9C1KHfGwKgHtXMXVuFnUsuGBpk8xx2vaZNqQlVpXTLdT6dq8512y1XSZZMxu8a9G5KkfSvoBbWKVfujmqOqaDBcJhowwPUEUxXPm+z8ValZyYhlkIXqhNbcPxEuNqi4i9gQK7/Vvhfo967SBWhcjqtcxdfCa4jH+i3AIzxvrORWjKcPjjeCBkc+tSnxTLMf3Zyfek/4VfrSMzBYG963NJ+G2p/8tGjQk1kzWMkipp+oXE7hn4HpXU6c01yoUZUewrW0jwGlpGpnlEjD0FdNY6HDGoVYyPfFKwTnE5+x01txY59s1rWtoExlTmuhj05I48lQCPamvCMfdwadjJzuQW+1V2iq17IUBVcZJqdv3ZqjebmJbpTM5amF4w0dtX0GW1jyS4OR714k+jtptyYWQxsrYK96+mPDSwPbGOZeWY4Y1x3xU8P25ZLyGFVYZ3kd6xqK56eAquKscv4Ct5JpgIsnpmu91KxlntbeMx52yb3zWP8ACuz8vUDtjyu3niu61po7fT7mY7ECIzZJ7YpUocosdX0Plz4sammoeL7toyNkXyDvyOtcdrJe4shInJTBNWNVn+0arcScHfKz5B75p+n7GeW3Yf6xePrW587OV3cpxKtzZi4+bdGnPNc5PK+45wea6e1tmiS7hJ7EYzXM6jEsMm1cH3zQjNEUcrYPAqxE7tt3dKz1fBx3q2rnyABVIs2tMlWPVLSJcAs3I71m+IBsv512nHmGr+nTRwxw3U6BZFbCk0eKYYxes7ZAYbs+tMCjoG17idT/ABwkHj06VTjby2OwncK0/DMSC7mYNz5LHmst0KymTcMbuRn3poDW877JapOifO6gn3qeF4ryATk4kzt9h9apwyR3Ns9rIwVlJ8s56jtT0QW8KJuGfvHnqalhoRhXTKyW+WB6gUVLHeSMDnB5oqRnr2i6s3lQq2F8tyWz14q9YaxHda0BCwckEkN2rBtzG05ZYxkZyB3rNnZ7PV0mWRkbIGR70ou54lPR3PTbj7ZevGltCxduDjsKtz2stpBFahnLR/MVz3rUsNSgs9DjmWWJZEg3Oy/eJAzg1lafew6osV40ziRiZCB/Ktkc1XWV2Q+GLRpmW6vFKbZCoB7mqniLWG/tdY9OMJZmMcn94YrU1HVYzdW9mmx5R12cKo968w8RrNYa/Jcr9zzDg+5p3MnG53FuRM+28aFpmO5Spq3qGkhrhJ7fKsRiQZ4IrlNCuI08y4uJI8ou6PPUkjNWdJ8VTSXoW6dDA+VJH8PpRcXIyl420q4ijW6XHmRnj3FJ4WkS7tvmx5kfUZ611OpMsixBl+1I4wwB59jXLX2lvp99v02cmMnc6A42+1AKJR1nVZY7x4UzGB0Oa1/BbwNvabLOQetU7ObS/PvV1QIJSv7lz0U1HaX9pYB/9IjuA33cVlKWp20k4rQ7fxHdwXlslnCV82GDeV7A151puowpc+c6fvUfoPStPRJ11Ce5kMu1mO0gdhXJ6jYT6bq8hIKQK+UZm+9TirDqJyPU9R1JbywNxboCqqN3FY3hZrT7fJNHMwLdU96z9J1y3uNOktmKW8zKV5OQRWN4WuJLTxatuwjYOOCp61XMdOXw5ah6pBGk9nPt/OuAvtJWa/2gdG5rrW1r+yL8Ryx/6NN1brzUV7ZbrgX1rloW+Y47Vm1dn2tOXulS2gEYjVeoNWbm2Z33HpTUTAR0cYyavyBWhXnPFaP4Tzm+WZWt7aPPTNaMdlGwGF5qC2ULgZratIxtFYo7o/CV49NicbWjBpx8O2crgyW64I9K2rK13DlgavwxjaUx071aRLSOah8PWMPMMCceoqz9hywKRqo6cCugS3UjoKm+yKiqxUULQFY58WmwdO1Z+owucAcD1rotQngiYruVWA4zXI6rrdqkjW5dWc8/LVl2K11HJ5irtyPWtfRrVmuE25A71V0uX7REoMeOe4rr9DsvmztHIosKb0NvRoiuDzXSwp8gNZenQbFGBWzbxuFHFUmcj3K1/CWNYlzZq7Fu9dPcQOW5FZN2mxvu5NO5LMmCLY2DU6oc+oqpe3rWpMk0ZVc9QKbZ65YTttEq7vQ8UXISbL4s/MJIUU37CvTHSrlpcxsMLj2wav24iY9qzY7NGRFZkkfJ+lXobAf3Oa1I40zxgVbhhjzlmwKVgbMhbTaPmSp4of7q1t+RbsnByao3dvmI+UxT6UNEp6mdMuCQx5qswBFPmUxn5mZz6mq00hB5AqWxtXKF5t3Hjmse5d/M/wBmtPUpgRisgsPM+91NK472ZLNd/ZtPUxg7i3FJ4pDS6NBC6tJO/OO9LfMptYlihDuremRW74RtJBL/AGhqe13A+RXOeKLG9OXLqjM8J6aukaa19fKE3j5dxxWV8R9SSHwFqtwzEMYyqY9DXY+Ig2pssbYWJTkKo4ryP9oG/wD7N8IrZqYwZ2IKk84FOK0MMRLmWp82xsztnnvU0sslv5c8bcjGabDKrnCD8qNQYC2ZT3FB5rN0eTcWZuY+rAb64/Xbcwz4Ug7hmtjwfcuwuYJOUC0/xBaiaxE8eDtoEccoHmDdV/S7f7RckMcRLyxqoy4cemea04j5eizPGOXbg1SZRBqFwLi6Lf8ALFQFVR61u+MkDw2br0a3FczHg/MRjFdT4wjxomlTKTl4scUxtWMbSPksbu6B5wIh+NZLMWfjHynFdFbWotfDLLICHf8AeDPXmudl+RyO5oQi3pw3XqAqDmpLxj9uYkjA6CodKmiS4DSMQNtTSWsjsGiYOPvcnmiwx0dxsXbt70VCbW47kCip5Quet21vIFE6tyewPSs+51GGy1XzLmPKAdGGRntW15htFizl4j8u7/arH8SQ2t7HJiVVlXqKiJ4iWonhfVb3UL+833DCCchQgP3c+gr1Lw/ZLptoXj3gqmMN/OvHvBySaaLzVJHG23jzGp43MO1d/pni2OTRLvU7w5ltwCy5wGJ6LWtxVKdyLxPJLaSJcwsXWRvnYdvWuP17VZbkGI4dScgkc0+XxW2oobdoBEm8uoD56/hVG+QyY5IA9utDdjeGGXLc0tLubgxJE/THHNUNUvJoLpURPlz8xxwKNLtpjKj+ccZ4WpfFKm3uDErKcgFhikpXMpQsXrPWb17di8yq0ZBjPqtaF9ex3VhDNC3ls/3+2TXJ26zPalWQKh5VjW5pNrHqdr5aygNH2XpmmZOJT1+1lugbwOiRquCO5rlLK8WUvbDcki9DuxV7VGvdPaS3vvM8pidjZPWuQuZV+1b4ZGBHeklqdlGKaPRPBetG1t7+G4jQSIMhmPJput+KLfUrGKCa2IcHg57V57LcyTOm52DEYJBxmrjkbEj3EtjrVWNnTR3Gn3MXk7lCrxgE81K+yPU4LyMsHXurYFcdpFxIoaBskZ4Nb8Fxtj2MuT/Caljprklc9e02G21jR/KlUb8ZXNWdJv7fTITY6gwCEbACP61yXw91VJFEJbEiNgg+ldVq9kuokrt3DGaI6s+jpVLwRS1K2jglH2WcPE5yOc4qZ8pEqqc1Su7VrKAQYwq9M0tvMXRfatJLQ5Zv3zWs1yQWrat5EUAFq5xLgIPepo7slhk1zt2PSpq8Tq7W4EYZ1OQKvJffJuUD5h61ykN8qRFXbg1YivoCVUsQPrSUinA6WK+CxhmU9aZfa3CkJCtggcZrF+1LHkAll7c1ianN5gwpPJNNSuEaZj+MfEl1IGhg5kJwrDsKv+B/DIuokvLotJM3PJrA1SOKECVyNzNgcd69R8ETRiGK3wvEYJ+pquYvlHzac1rsIAVR2Arf0SVMDkjjFLrTRLYMwYfLXLx6oI5Qhbbg5JHpQ6iRLhc9T0xlZexreskDELgGvPfD+tWfkKwn3knGK6jTtYh38HPHHNNTOWdJpnSTxJ7VhahbbpCymmXeuRoA55OcYzVmwuIbhsswAIz1p86MnFoxHsJJsqyB/ZuledfEzw/dW6NfaWjwTL1RTgGvcJGtI4z9w8dzXH/EGWGTR7hlKjy0zkHmhSua0keL+FfGF3FcfZ72ZknjHIY8V6ho/iCOYj96p47V4vrWjTND/aiqxPYjvV/w7qk0bKu1hjApNm7gpHvltqcRxlquR6jGw2g15lp2qTHHXHrmtW21hAQsku0n2pc9jCWHZ6JFeYXjn6077YGTBIWuITVxu2pKHH1qddQL8DOPrSc7mfsWb18+/o2aybp8cGlS6VlOWyao3kyluWqbhyWKeoPtGM5rNXDSc1JqbHZlWJqrauof5yenJpomaOl8PQH7I5wTz1NXkSTz0LMQoq74HWKWxO/G0ngk1t3em2zgKGGe2KoiEupkXpVbEtGxyByeuK+Ovj34kOveOJobaR2tbM7FGflLd+PrX0t8ZfE9r4N8FX101wPtMgMMCD+JiK+Jprqae7eSY5d2LN/vHrTjsc1aWpe09iCOtO1htttn1NLYYKrxS6rt8kA+tIwLXgzYqTvKBsIwc0trcqLm60qbuDsJ9TUeksseg3Dju1Q6rbzStFqVuONoO8Hjd6UCMfVbVrO8eF1O3PBPGferOm/vtKezBHmxyFkH94YrWvY49Y0lLj711CNrL61zIV4pCvzI6cccEk0my4q7HmOWN2SRdrEZwwrutVt1Xwbo+oSxqxjQcZ71j+GzcSTKZdkwXCjcuea7Lx/5C2FnpoCiRIwxQDpUuRq6bZzOtgzeHzdMgBCqoUDoK4OQlpc4JJ9a77W1lj0O6l6weakan864KQ7JueSR/WtIO5Lp2E2unOMVLE7LgqzA9OvapY3V48GlljwBitDOwrSscbnOcetFVn27vmYg0UrCPe9J8ua1WOQja444zz61kal4eluJpI7Nv3pYDHc1UtdX+y2sXlrlkwfwrvPDc+k30a37kwXCDcO241gzznDlZ5hqWn3ti/2C5ZtxfJX0qhcxssckCyOqs2WTPB+td344uCupySGJWLqCG71w14u1t7H535xSuwUbkujItvDM0iK7GLCcd81q2VnOLKOa63IkjEAsv3f8ap6RHuKrjjeuT6V6x8Sb6wutE0w28kKeXGAI0UZBAAJIqJyasdEGkrHmLStaw7YZCFY4LZ9fSqGrzK0kYaRnfHJY9ao6zqKNdeTjcqvnjvVK3ujfazHC4wGPHtW8EZzjc9Gs7O1bSQsoG4qMDrXK2t1N4Z1xpG3rayN37VsaDfAXkGnXOcmXbuzyBXPfEe7ktNSm026h8xQ2Y33Z4rVI5owbZ1njtrLVfD/2mNgdyhkIxXjV8hScgGr1tq94beO081jEvygZ7UXECT87sNUnZThZGUmQUyTndXQwLH5gMicY61Rt7NImzJzg1oX0oW3XyyBxTNLF208osdigUl3cTQkbBzmsvTbrbMFfNXbm5dn2oAfapYNI6fwpqCW95FOzBWJ+b3r261vrCO1Ub18wqD+dfOGnXM8dzHH5aHJwOa6OPxBdRXJhk8xHQheQegqOblOyhUa0PU/FM0FzOIoWDNtzxWFDI0alSeRWBoOpXU1/88gYsp25NaDT5kbcPmrdS5omknrc1I7rCHcRmmTXucKv6GsOa6OCRwaq/bPm5Nc09zroVdDpnu5FTbuFOt9QJAGc47ZrnUu1ZPv8ii3ugr5x1qEdsJXO3sbxnHH6mrLfvD0AxXO6ZI7AMnTvWqWZsYYg96qJrFlXVI4ZUCsoLKcik0rxCdOuQJpNpHfPWnXUbFSWyB61yHinT5Lm3ZopSkg5BzVtXM5SaPQb/wAbwzWEkInXcx/vVzqeJCJtrSA7uM14pfR6lC5/fSE9etLY6vqlqy+YTIme/as3RbMliuV7H0ZoOsIsKmOTL7jxmuosNd8oktJkkcYNfPWi+KgoGJMP3FdBaeKCD/rMn1zWEoSTsdkK0JLU9k1LxMqxIu8l/Qdaqp8Qxpo8uS4RQe7MMivD/EvjXVZv9B02IIW+9NjJH0rlW8P6tqFx506zzFjkks3NaRps5qtVXtY+p7P4lWN1wdQiY+ganX/iA6nava27iYSDB2814l8PvhrcXV0k19NJbwKwJRM/MPSvdtM0yx02zW1tYAqKoBP8R/Gt4xZmmijOlsNNMBkwoTABFef3PnW964jkwM8V6BqViZQ+0EHsetcdrVm6SbmOWHfbjNNm1Mmsr67VFBmJNacd0zx/NIVJ/GuWgkkjqZLyT1rNmtrnXWt+IAOfqSa19O1RWXPmDNcAl7n73WrVpffvMKcCs2yXBHpkWoKBgsOahkvkfOT+tcZbaqd2C2eatPqACthc880JmMoI3JZ85DZAPSkg2mLdI3yk4NVrK4W4gDMgGBSg7WKhgVPbPrW62OSeho6j4qi0GOzsUkHnSAsq+o9art8UIVVmecgRruZAeeO1eKftEX11B4sso7d3j+z2wUOp9RXnejXs7X0e6V2DLtclick0zl9olGxs/Fzxfqfi7xDNdTTyfZImxbw4+UfWuMtyxkCkcg5NaOs28yXLR7C3zZBH9altLGJXWS5YKO47/lTWxzTd2XtPgZoTIq5Udapauw2AY6mtT7UdmyFfLjHAHrWTqpaY7QOemB60iS9GyweEgxxud8fhUXh+Q3Wn3WkM5BZC8R9D2rQutOZ/D0Nuv3zg1HpOmPYJHdFsyqQMeoqWxXMbRriWyvcMMxs21h6Gtq+0fzjHdxoB169zV/UdFghea7jI/eYIX0q5prPKqw7DtyOoqJSLhuXPBmjxx3SmRQEQCST/AHvSqPixnm8RSsylnbG3HTHpXWxQvZaWUyoklfcx/wBntVF9PabUxcMN46cVzSqHo04XMi8sHl8JXGm7QZZUEseT1YGvJr5PLnKNw44YehHavd2i81Y1UhFgYrnHNeYeMdPjbUZnEYR1yGGOp9f5V0UJXFiKfKjk42OcA4q9DLuUbh0qg8QSThqljZ1BGc11HAy3JEjNuxmimI52iimQdKL4pchRyNuCa6fRNZU2EkccuwrGcHHeuDkkw+WB4OKntrtoYnSI8t1rPQ56iRuJ4gnmuVa8mEoCkDNVZrwXTSSZG/PyisRg5ZiKfDvB4pWI5To9Ou2hh3YOV4PP61meI76VpFaO5lDYwcHNR+ZIBhe45qF4zIcsKOS4rFCN5MGWU8+5o0+6aPVIJs4Afml1Ac+WtMso8y89qtNGlro1NW1Kb+0vtVvIQ6MCMGs7WdSutVuzdXWWbAUUs8e9tyjvUwgRYwzDk1QKnbUrWdrkKzsqjPStHyYUj3HqOlZ0pYNkHAFIl27NskUhak0SHXF0Q/TIp8d4sqiJoxgnrUFyq5OBxiltLf5RI5wo6UCL80VvbbZTwfSprO4iYs8cYJPWqkz/AGm3YjkoMVBokb/a9m4/MalgdDpgQ3sUhkRCG6GtfW9j6sS0n8ILEDqaxPIZJAjgBy3AHWty/ZII7eBlzJgb2Pc1lI0gmX4Gs7VY0hJaRQG3H3q5NcKJfrWOFxeM7EYKjA+lWJZmbDHbzW0PhNZNhdTcvWc87BsjmlvJG3ECqwJyAfSoN6exPDK+/c2a1LENK4H8NZNuPX1rVs/lG4Z+gqbHdSkdVpM0cA2N09a1IZo2YBWyc1zVsZGiU4IFW7e7EM2CwpROtSR1e1XRd3TvxWRq2ms5YBRgjggVbtL0SKBnNWz+8FahJp6HA3PhszMvyDleciqUvhFi20ou2vSUs9x3EHipo7D5SWQn0ouYSpo8b1HwiY5P9HOw9+KgsvDE8Um4yOQa9mm0PzULeXWXd6O6kbYzUWCEGjE8J+H7SO4WR4PMbvu9a9N0rQrSUDNuie2K5rQ7S4W7SIQkYOSa9D0m2kjXcVJrRR0CaJ7PSIIQPLVVx6Vejsht3E1NATs5Wht2wfNgZpmVyncRIsZG0VyXiKCGb5jkEdgK6PU52VDg9q4XWdQMUnzsQKlnRSZj3Fv8x29KpTq0eVrUtLy2lmCs6nNSalaqzEoAQRWbRsmc2GYNViF33g7qSa3dWPHSpIISBk1m0NlxJlUgVegklcEJnpk1kONpUHk+1XYpxDG0jvs2jp6ihLUymdLpZchRu4A5ArT0xowxEg53Vz+iXxutPd4YyuDgN2rQ+0R2cXmSEmQ9TW9tDhq7M8k+MVtPqXjOacNthUBFJbr9K4tzZ6ZeIpDzHuAuMV6rqttavfteTOJ1ZyVX0NcZ4g06Np2mjwHJOBjNNHlSlZmS92Z7qW0SNY9yhkc1iWtteXOsNDIWlfsMele0+B9P0fUdFSK8t4vOxxKRg8VgaVpMX/CXu/lgJbl+g+8D0rL2mtjScfd5kc3HpkrOFkwoQc4rLureBdQXEhzuAxXoXiKaG3vpFjRACBnNcReeRNq2E+8ZBVM5YOTNTUn+ziJcjG0YrOa8+bDkhSaveKonHloSBgCufuZAUEfVh1rNM1ije+0rcRtD5mWBGCTW/p1s0ccQbgnFcFolpcXF6kY39dx+gr0TTZDNErSfwDYRUVHobwRr+IYf9IiRD/yxUmo9Knjks7zCtvjU1m+N7q40+CzulYsSArD2q34Wuo76KeSFceYoXHbNY8uh6FJktnZzf8I+lzIpFwXLDP8AdzXn/wARtPu21Ge9jjkCSohBCnHfP8q9d1fy1SOMHaqALgdD6iuZ8T2Ul1osU8NwUkGQFAz0J7UUZ8rLxPwnhUiMufMUexz1qIHBx3ruzpq32La6tVE2DsljOCfrXLX+iahbXLxtbSEA/eAr0IyTR5O7Kce7b0oretPD2oSQBlt3APqKKPaoTRWu2BPFVA+2XHrWhcWc3lmTqtU3gwd5JpHNIt267s1KqAGo9OUtIeu2pxzIyjJIPFNENj0Ulx6VJKoUZBq7ZWrSDPAFSzWbPGVA5FBDkczexMZN45pLKFuSFJJrbttLuJpTuUhe/FaMdjb2aex9aDSLMKHSrhsPggYqC+jaJdrNyDW7ql+IY9kWM44rnnuGdmWQKd1FzeJXVVcEMadGIiyr1NOYw/dLbTSRW5WdJI2VqBDxCgO1s5qK7faAi9KvSK0g3MFB9qzbuCUy/KR1pgSWbIqtn8qtWxiQmVF+Yd/Sq0FuwQ7io/GprURwyANIpBPIzUsOpvaBF9u1jzn+dY04Ge9afiNWNuZtu0hsDNXNGtYbe1ikgiAZxyaPFJ3aYXXBHoKykdLjaJR8LW8uq6ultuyqIST+FPdfJuZrVuTG2K0/hRaSpPNePH8pPFVfF9tJaa5NJgqJTkVrB6DdN2TMp2JlZcdDTUTc/wA3FNRmMxZefWptwOSRTZSZatYFbpWlaRKp2k4qlpkgArRQq0maR2U5aF2W5W1tSSQ1c1HrX2y/8uMYAbmti8haaEoucsML9a4u6sdT0q7MwhYjOeB1pJFObWp61okEZjVzLgEV0MV1p8Kr5kwyK8J/4Sy6QMjO0ZAxtpyeIbxiPmd+/OaqxcKjke5/29puGVCTg1ftPEWk7Qsqt+VeL6T4imWFt9vyfY1px6/IyjMH6U0joV2e46bfaNertjuY0J7MasSWNhuy0sQX1zXgf9tSGcNGhQj04qxD4rvAjxzO55wOe1MtQZ7YbvQ7KQsk6O464NWrPxNY4K+S5HsK8QtfEMSShmjH481tx+NYosBVA49KAnT0PZYvEGnMg3K6fhTzq+lTRlBKAfc4rxqTx2GhOEXI6VkXni26uDxbE+6qaox9kj2vUvIa3LxSK3HXNeSePLloB8sgJyePaufvPFutxoI7a1uXY/dXacGsTUIfGmsMszaY8SkYwaz5TOU+TRGx4X1GOaQ7sllPBNd5bzLPAPm5xXlWk2F7p7+XcAhh94V3WhzjyxljnFS0a0Zt7l+4jOcU1EPRhinyMNhY5qlcXUap8pYtUNGzYy7ZUn+VsAGpWWGchnfK45rLlZGc7t1WrKSNkERU/WhIzkzptNk2RJHAu2MdfQ1oRwC6tp3L/MiFsHpXLNe+XCiJKwUZyRXUaQ00mjyvEBNuTkDrWhw1tmeaXM8wuZFk6ZyMCs3VoNSlJ8iIomPvHrXVSQ2tuzyX6/Z0U5DMepqoupJdQzSsVEK/Krj7tQ2eXNaHO+Hby80hgt2zAZOA3fNdJBNKryTooDlQfzrk4Vt7/VHM17vCnOCfSt3RpriS9RPL8yJjtHP5VKRmp6WNy78Mrq+LuSbyo1G6Vz047CuNXTYZfEa+TaskEZzuz94joa7zxJLfWtnaWZOyM5LgjG7Nc9bs1uJfMxt7EGrv3IT1sjmPE7tcaukOCGXlvTFUl0WeTUlLMw3Y2hRwRXfx6bHqBWZYlLEBWYjn60t69voElpZov2m+mcAKBnCk9fas5OJ20qMmZmnWtvp8oLYWQLwv8TU6SYCVSv7hHYZGeeoqv4u8nSL22uXLS3cshwo/hGaVbKS9ulnZmRCNxyPyrFs6vZ20LnjrdPGLXaWVlGxsUvgBRb6Q8zyBS0pEa9+tbJg+3aRDI6fNG/Oe1c9aT2ltqUNvK5RI7gbR60nZkybgzob29Nw844I8/wCT8KyfE+5oLee0kIUDc65/iJIx+lUNWLQSnypG2xzs2PY1RN5NOTGp4zuYGiNHqTWxHNGxZitkk3KW8plOQ2K2Lq7sxBGmyOZmXJbFcnqN7Nbk5DeW7cYrY06WLyt+7B24wec1rbocsanKasOqRNEu2BAAMDAorIiu2UMPLUDccAjpRU8rK9qcjaOZAYW+6akl02Lb8x4PtVe3kRID/f8AWtS3uI5okGM+tdRxtjbTSbe3TdkksKz3tGjvmIVsGuovoyvlYGDjtWezL9rjDkBdw3Z9M0GMpEthDttxkVpR23lx+cU3e1VbKWOe5McTAop5rVut/wBicp1JwB3oMb6lOB/MH7tcKTjGKoa3pl3MV8hGwQe9bE0X2CxtXxumwWZR9aw18VSOWhkXy+SASOlB0RuctflreVop+XU4Iqqwh3rIeB/KtXUbNZrlrhZA5fk81UNvGUAJH0oOqGxAtn9olDIwxWjDYlztjwSo57U622syxooQD2qNbqS186JWJz3xzTuMjubYRx/M4HPY1Qkij8zzDLwKbNOzsQST9aoXN0wQxBRkmmBdutiKCJOtRWkb/aY3K7l3jnNQ7JLi2VsZKnbipbFJIm+Zzn0qWEfiPWbRC8Me1cLsGPasq8nMcMtvJtYsflI5qHw7rhNqLWRCT61i6pqN9/am0LuUNgDbWbR1tp2PTPh3MsegvIy4cv6VT+IeLhI7njNTeGHFr4fQ3BWNs7tpNZniBxMEO/ejEke1EXY3duQ5ZXKTELzmhiy4Vs1XmlVbh8evapFbfg/zNarU5ObUvWchUYrUtpOMd6xouFBFX7Zzu96lnVSZ0mlYbBZQSvSt+G1jl/eSxI2fUVzOjz7Sdw711ImDQALxxVJnRFJmXL4Q0W7vDNJCik9eOtdLo/hXRLeT95aROmAQR1rDlupIunJB5p0XiCazaNX+Zckt9KdzaFNHpekeD/Dd67+XbxYGOCBWmvw98PtJtaxU/hXm+meK4VkSWGcq5OSM12Fj4tnkXd5x6dc0XOlabGndfDHw4yDFqiuenNZA+FOitdKPKGCeea3h4lWbyz5qggc0y08RoJwGkGdxppl8zK6fCXw8R9zB9qmT4ReGz80kZYela8GtrtLGVetNn8TBBt8wUyHORWtvh34T0+LatkmeuW5pZ9J0WAFbfT7faO+0Gq934iV1+Zxj61mf2q8jkLwpouZTTZbu7DTzsK2seV9FFYeotazzG1jA80DpWiLg8Yyc+9QvDFDm6EYEjdWpnPKJ53qul7LtnkQHJqrDF5L4XAx2rf8AEM26TGeM8cVgzyKql3+lZyNIaEk9xiIgntWLGXMjsGyKsTs0jYDfL3qJEWIcEljWepqSwqpAKsSxPerLCO3wPMXze4rPmuAYhHHgMTwRVdmlgLNONwY7Q596qxEmaVki3Vz5iMWwdpUV6Hp1u1vpU1xCQrxxcDFcJocAhCCNDIznJPTFegSI0Xha4GdgZeG7ig5K+iZ5zcTprcwF6iYi5ZOnSsbVILaaUwwzrFASCIulXtTX7LNC8bBi64fnqKyJ7BYZjcrNut26q33lNZs8qT0M+5srS3mea3dZNoOdnrWz4AuF+3Wk0jMQkwLJ7Zp2mJp7QyWYi2GY/K5Hf2rT07SLfT544pJ44D94kjlqdzBxNT4m6yviDX1Wxt3higYIQwxnHGazrG2XMsEK+c6/f44Faev+W16ht1BRo9xYfxGpfDNvErMsIO53BdvWsajNsPTTmW7KxkmltpsiKFUOVUckjvWcLS3+3SXMgHnMxAduw9q7DVk26dMbcBWRMDFca15HHZgzx5J71yxbue7yqKMDxJZXF54qgURK8Ow4J9TWxZ2n+lx2mxyAAHPapPD0U17rcF1tLRL0B6EV6JpljYmB5diqxyxPoPeqlK5ioO9zlVjTyHtwApJrgvGXhjUvtrX1tGZYt4ZVTqD612/iLUIE3raqNm/74pYZ5mjhnibYRw2ec0o6E1mmjz67gmjtgbjKySFQQ3WqMts0dzMysNrAYPYV6DqGnW+tQmVmCzR5Jx69sVzVzoVzHpst0TkI5jePvnrkV1RmjznB30OVuJnFwsLjeAuK0opBJaBo2UhG2so6g1R1bTriRbeeEMmCfNPoBVfRBNqF7JbW8ixSouVBON7VqrMzltsas+GcGObAwO3eipbPSL8xsLiBoZVYqytwaKXN5mXLPsceDuDD2rW8LW6T30MD9WbOB6VgMzA9a1/CV0INcgkc8DI/OtTGctDrddtmFyfLbjfgfQVha1b7BuJOcV008nmRvJjJDGuX1SZ5S3IOO1NHMndlLQZ5Ybvyol3GQ8V6BHaTpDbuQIwD85auA0t1F2rIPmzx9a752lNosk84RIwCF/vGhiloZnjKSSCaDyXySOSe4rj/ALJDM7ySZIzye1dfeGHVx5b5ilHC5rD1HTpdMRbVlYl2xu9aR1UpKxn3G23sGaFcqOM1j216nnfOoIrTWSS6Q2Yzs3cn6Vh3loLa+aNWyqnrQtTrW2huWt0u3cI1Ddqz9QkLSZ4GfSqsxbYPnK+9QNfLEhDgS9siqsK5GpUMSzUvkxO+5Yyxqe1jt5V8xbc5681atpd0gQoi/SmFyqkclv8AM7iJTzj1p9rOkk3ywYHr1zUlxai4n3ux2r0FLJLDbLtiT5vX0oGa9u4it1kj2h/WqX2hHvFluLgDDZODWfZ3UjXEiOSVP3RUUMLPcNnJwc4qbDUrM7G/1u3nmht1kcrwBz1rpdPt4JWjWTJXb09K8+8P2jXmuxsYm2IcmvT7S6hhmWJFAJGM96xkjR17I5LxRocliTdwgtGxPQVgpPk5XpXrGqL/AKDJFKn+tGM45rynXLGXTb1xIpCE4U1vDYwU23c0bGTd8vWtCHs1cvY3ZXKhua2rS4b5QzdabiddKqdBbTN5i7QK6GyuG+UNXO6fjpkFq2LaQ7hUtWPQo2Zo3C7gWrHu1dSe9bqqZEAoms0ZMFck1F2dSOGulc/dcxtt/hqFNb1qyIWGQsg6g966m90nqwSqp0XjPl5ouVZ9GZMXjPXI8fuM4q7B481JTvazOa0YND3L/qRTv7DCjabcH3xTuTzSIofiNqT4X7IQRWla+LtUvQMwrGP1qpF4cw24Qda2LPRFjCq0ZBqjRSdtSzaXlzJgzyZB6AV0NgzEL121WsdKRFUsMVpwwoCEG4/QUrsiTLFu21jkk4qpqd/+7KqT16VYmjKKcA1i6hG7K4LFe4qkYuSMu+bzJOfWsu9h3xkD1rSuXjjZWeQEY5qlcMUk2BhhuVoaHGSKEqeXn6VnX0pRlA6kcCrl9cIsfzHLA1jXTrPcKFbB/hoSHzIjikb7K8rZ3Bz07VLbzXF1bm3LBlDhuantrUMQgZSjDJPvTrLTZmuQqyEJu6inYLpnZ+FY/MERxjBwa67xJHjwtcxq+wYHWs3w1YR26xkZOR39avfEVvK8CXci5DcDioZyYjZnmT28N0ipJKDgDBz0NUHEWnuRcZuYWYbgR/KpfBuj3usW0skOVjjGWLHvWpp6x7pLG6jSV0z05rNo8ab6GPc2qrElzZ/PAWyD/c9qfeu+owHzM+bEOHPGRU15cvaTrNYqrKpw4P3R7VPJ4nXyWEui2+V6MB96kZORcZvtFnaTw5URqI5BV/Rp0sbW6ZjklhtI6is3wbrEN/rLQyWsSKYmYIOmRWnbpDdN/oaL5mTvgkOMGspxNKE7SubFnqE0+nSRyqA7Z2f7QrivEsOsRwrbxWZMTtzJt4Fdzc3dxYaeiS2xDFfvFMge1Zp1QfZBukEsfUx9FzXO4u56zrprczPCkU9npbMZj5kLGM/zz+lPOtarb67Jabg1ttDfVcHIP44/Kt3TGsbq1uFhRUcE71X1rnNU8PXYYvBLNKWGXJH3R/k0KGpDxGliG+SD7M8bSMsIYS/ia6S20mS4sV8uYGPG/cp5HtXOJZ3IiCSxSFduzBFd54V8yS9jsjDsijt/MdvrSm7F0o+0Rn6X4dumuBLMmxN23cOPzrdk03S44DC0Yfc4MgJ61sufLt23qAx+76e1c7r08Oih7u7PmFhuQDt/nmpTZvyxprUp3fg/Rp1kMUcqibO8Z4HOKyYvh9oNtfAm4AZcMArYYelZmrfEC73pDbwbFYDB+prIh137Hq1xdNNJLJIApyeBjn+lbKMmtDiniKalsdXrdx9lvfs8QV40QBTt3HHufWiuei8TxuC06EMT6dqKfs5kfWoHj9xHgjafrUmlxMdSt415JkB/Krhtl3tn061e0DT5Hm+1D5ADheK7jyJM6Q3ReSdPL2pwM1zt5Hi6bawK963rmGWO1fjJX0rm7iC4jmDbiyPzn0oMr6leBWF6oUcZrpZvOYKryMQAOKybKIteKqrzXS29sZoHkZjuDAUCmU3tWULMikY/i9DV2K/hv1+x3wjV0HyyN/FWsbNv7PMg4CdfcVzGoac0kxkTkAHA9KB02RX0emaJHdfagFuZDmJV5yPWuCv7hFdnxkuc/StLWvt11qcayky+WMZI6Vh6lGRcMGzmhaHoQbSKNxNLIx5OD6VPpdm1xdeW4KAL0Heuq8EeGrfUIftl5MsUe8hVJp2rpFpurv5flsoXgrVXKM+G1dFMABA9D1qOWGOA53fhVkaizs87Q4xwDVBpfOdmOOtMBzSqikkYFVXnjYMz9OgqO7aSSYRrwO9VbthuES8qvX60DuXLdTksp57Vq6bYzTx5yAWPU1S0a1IP2i4YRxr6960tPE+p6kkcGYbYty54xUsUtjt/B+gzQxu67JF6Mat31zY6OGdVRZmcfNnOKpan4ps9D0safpbCWYjDNnoa89kvLy/vfMuJGcF/un1NSzlSlfU9m052vrjzJJldXUMoFc38TtLDWqzxoRgdPWtPwgpuZ4kVdnlxhDj+961t+NLILoYWRsuo796IyVzqjseDBnjcZ4IFadjeMAufWm6zp7K/nKenWqFu27OG5XtXXBXLSsdppmpBZk34I3Cu3tvs80UbrtDEDivI7ZmkYLuw+cg16J4dmjiiQzyBmAGQT0qJxO3D1LOx2NnbqQOlaAtOh25qhptxGzBlYbDiuhiZdgK8isuU9JSK8NgrriRPpVuLRYdn3OTVm2kUoTWjaspAJpqJTmZsGjxBPu1MmhoxGAMe9bUYXb2/CrEbRDB3Cm4mbkzMi0SMAcD8KnGiRD5ivP0rYgkjJAUgmrahCfmoUTP2jOd/ssDgDik/s4RfMoron8nBweaq3UkcTqOxp2E5swLi2H3mOABXGeJ7x0WWFV3YHymu01u+Eds+1MlQSBXmh1FtaLr8kZ3HnuBVKJm5HOG5ub63mj3bHT1qOHUd91tlb/VpgY9am1lls5pIVxyudw71jynY6yLGCMDPvkU7EJu5JqU7fakKscN1FNCwxRm6kbkNjFV7xPLRJ7hjwoNUJZ3umDQ5dGPSpsXBtsvwS3XnkWql0Zsr7CvQfDNm8sMcjKFbuDXP+GNPVFyynnBxXoWi26gqNuAKTRvaxt6VD+7XjpT/ABtbtdeELqDzFQAZ571dsotoA7UzxXGG8M3O5S2OeKzZzYh+6zy/w5dz6fps9irKsTH5iOpNWtNsbZNbW6jbbu4bJ61j3LZhEiIyxMf1qWGO4aaCUMdpYZwazaPl6lVqZU1LT7y3upnij3RLIWx65rC12G7khLopRMZIxXoD3RDyqFBxjINVpZ7GaKQzRxk4xtpWKjWlJ2aPLtL1OeyuUuI2O6N1wAOozzXU3l0usLHfaXeeRctgNHnB3exrG1TTkmkmktwoCv0WueEzWRIKEFTzyc0cp3wSsewaZNrs3hi9s7p5GubPE8Lv8wZOhHHuDWVpHiSwvbd9P1S18qdThJY+FNZPgTxNLZ6raL9qd7Sd/LlVzkKp/wDr1Y16+j03UriO+0qGVBMdrJwQucg0ciBNnaaY+n2cXkvLIwl6MB0q012quDFMwVBwzd64jTPE+mSKsZtriONuDjnYPXmtmW+tZLPdZs7ohPL/AMVROI+axuad9qvBJJFcLNtbt2Fdpp4js45XDB5nbafpXiun+IZNJv2ugyojtymeCK7EeJ1dIb23lSRbggcH7rZwRXFUi7nr4OS5Tu5Xkm3hnGVQ4FeV+Lb6SeadrjMm3Hyg9q7G31SSSKS4kzGNgRvc965IaPNql3eSvDJbwDKgk8kdciiDtuPFJyWhyENnPqGpKIl/cqo+f+FccjNTtBGbzynG8qeWHTnirl8ZbV/sFswiUoNwA5bHrTPLjiswVbMkoUY7hsjmu+nseDiI2Nq3sbeaBGEanAxRVnT2sbezihlkBdR8xz3orS5xHmdta7gQR979K6zTLWOO2SNsBF+ZsVV0fTGmZpGBwDwPWtrUbMW9gX+7nANMmTdyjdfvA6phVcdB0x2rCng8sSQtn5eRmuk0yDz7FpkUs0Zxz6VnahGZ7qSRl25HA70CT1M/Q0VbkTsBx2ro7R7U2ci8bi27iudIa3QjGOKtaayx20krHJI4pXLbujckutzQx7gqMCpHrXP+JrqbSk3KhKZBJ9a2tOkgk8i5IUmMEsDWZ4+jkurZVt7d5lxnjtRdFUVdnMza9phh+0GECVxggetYsstnPbvPIqhieAaj03w5qeqXjx2do5WAGSQ/3R71lahHslZGyCrYxSUkz01FpHaaXpKfYYpVuAiud23d0rH1CazjvnUR+ZxjJNZVtc3MltGnnOoTjAzVe43KSpBGO+au5Jeub62lUx7dnYgUyCO38rHmck9TWVHPwVVNxz1rSt0Yqg2HmncZK1miRNL5gJx8v1pNN0dmbzpF8znPFaNtpN1fOoUMkQPJwea6VNPNlEqW9uzHHJJAFJsDn49Ka6A+0sIoV7DvTNQ1G1sraSGyGSeA4q/PZzlmlvL5IUzwinJpsy+HdKgW5ktpbqVvuZHBqbjOUtrHUNQnL28EspzgsBxmuq0vwrdRiNryeODLDO481Cvia8uQYLOCO0i9EHNXNDt7y61KIPI8vzAsWOcU3sTY9c0PSYdH0nzZMeaRuVzxmuM8Q6heGQw3hZ9zEqfQV0l7eyXEBiubgsLcAAVxviNWvtUg23SIUx8hPUVzp+8ejGilSuYOoKCpBAIJOQK5y5tljlJjUjNdfqKBW+70NYV/DuDbc16NPY5ZooQfKm4tlq09Ovd7ojM2M84NYEhkhfnNSWsyCRedpz1q3ZhGXKz1DRdUdQsYPy+ma7PT9XUwhS4BNeQafdPGUZWwG4yTWjYa0Q4LS5AYjio5Tup1z2Kx1SKRGQyBcfrV+HU4toVJMnvzXkUHiOOK2kYPufftwa17LXlMqbVBJHIzUtWOhVUz0t9Tkt+d+QemDTY9bkXG/Oa4iTV5mkGCPL9aZea4UUsHxtGTSua3TR6dHqy+R5hk2kVdi12JbPzTLkH7pJ6141N4hZ7fPncZ6Zoi8QyJpMUbMJNpPQ+tUmcraTPYU16IkjBJ9e1Zt/rUhuArNlGJwc15sfEhTTjJvA+faRnmqtl4ieaF0bJYOQvPrTsF0drqmtMtwrbtyM2wj61xd6IbKSSYErvJz+NRW+seet2jrzA4kHuB6Vk6xfSXkuY2GxiCQe2aDJyRBqtyGUM0hcHgEelVrS9VrgMysyKBhfXFMul8mUC4wF7Y9KpqzNIzRH5D0oJ5tdCa6kmvJ2Tqjc7fStrQrFNixqmCDVDSbKQTj5tzEce9dlpFnKSoWI46Fh0qWzqpRNTR7RTL8n69q7DTcRkKsJl9SO1ZWk26xDaq5Pc10FlHjbgdu1SzSRsWRDbdtP8AEcTnw7fADP7vIA70/T49pGeau6lbNNp08MZzI0R2j1PpUM5qqvFnhcW1rEw9HHzFT2qF7xIrbbHMqyKckGsvWb250fUHjkhk+0byrxsvI5pLcx38cjvHh2/Q1LVz52dD3i1reoTJexyorGOSMZK9CaoK7mA3HO0typrY2tZ6XZTzxlk3FWBHSs7XdQtbewMtjJBIcncmeQfpWZpGnrdIoFLRAZg5hJYEgd+ah1bSF1xXfTYUEsZycH74pkLPc2aK6ZEjZI70tpbXFq0qWsjIxXA56H1qjsUdDAitJreQwsjJJu27TwQRzmuy8Xx/2/4a0zWYRJ5jgQTEcYZeP5VRtb2K9X7NqgDXqnbHMByR712OgWMaaNqWkIwleVPtEKejAc0GZ5zHKunWmZOSy8gmui0uT7RpkixyYOQUGeMYri9SLsJUY7njkPy+1bvg6YyW3k8goMEn0pMQt9B9q3CSTasXfHWtjwnM1j5Mv2JJrVXaQgjODuzxTL2OJrCZVxle9XdKR7PRopi26PaWbjtWbSKpVXCR1sviS1jsI5zB5HmZk2leoNEPjbRzAI3WZnCEbgOM1xOt62J9XFk1qBCCEjYHkr2pfJtllWFodoY8HNR7K51yxuljX1XWNPuLZrhbfE6KOo5rnIr6Ka+Uf6spKHYH0zXRJb2dwLhGRSrgbWHUYrir1I4dcaKV9u9SFbscCt4qyOGrPnNm9u1W7l4IG7iirlzYQ3HlyxyKAY1znuaKqxwtalvR7xLaEPNxkfL71Y1xvtWmqsbE7iDn2rKt0Vrdbd+TuCqa2TNb/Y4bdeuCp/CmjKe7I/Bd1DH51nMQNxIGe9R+JbFYL9Z4ydn3fbNUoUSC5DtlQj5Y1u65eWuy2hLCRJW3KaohLU5e+ZCiqVGTVe+iZbUbflBHA9ajv7jZdOoXHPFMnu/OshF5ZMymspGyjcktZJI412HIOAw9K3tItb2+RYCTHuPBI6D1rA8PLJ9ofzl49DXcQagYraGa3RD5fD56Vy1Ju2h6GFpq+pi60G8M3V3YtKEaa3wXQfez615TPeW63oVrVc5w5HOa77x3e/2hrjXDzKI5IwuB0BrhJdHuJLtvKw6g5zWlHQ7JpdBZbpPPWGztVYt0OOlWbm6sbS3WO6tI5pz12npQkUcP7myYNMfvyFv0FSpoyXkinO5hycVtcwaKVpLay/KmmZc9ABXS21sqWyPdW0MIxxzzVWS6tNNj2qq71+XBHIqvb/atVmMjttgQfMc9KHIpRIdX8UTWB+z2OAA3IxzWZ/aOo6qpbzpBnqoOM1eh8Pi/vZXZXIx8j9setX9I02K3vDG3y+Uu4v2NRdthYy9PsJJbgPMzBEIUBz1NdF8S/D8em6VaXDysLmeIMkaj5RWFqt0t7eJ9jLGC3fcxX+I07xRr95rEsfn7hHAm1RV8rDlMSKX7LbgAAsRxXb/C5WCXWoXDkqinGa89mZ5JdueOAPxr0ry10fwOY4QfPnXFacrsLlJfDmuQ6pqF1bN8rs525PWuc8QyF/FMO5RG0b7OD1qv4Ujki1OLHEzAnpk5FdRo/gXxl4o8TW94ukPbwiYbpJFwCCetRGnqdaq/u7FW+Xg5XvjmsqeLriuv8Z6SdL1e4snGWhbHHrXMTRlScr1rstZERjzGBeRI6nI5rInjeIHj6V011bgZxWdc2+8dKVxOBni8m8pcMcL2qaxulQF2zwcj61DcQlQVAqk3mJxggU0TZo1HvJPPeRfuMxOK2NP1ZAytyGBHeuQMrHIpY7iRD1pNC5pHoTa8rNKsbHy+wz3qlqGrtJkbuqiuTF2wxhutMe6kZhzUWL9rI6n+0j5OOePemR6t9nPBJJOcE9K537Q2whielKZImRTkl/SrSF7RnSwak8iBWIC7i3PTPpV23vWbUYNpVV25bHrXLxORakM2E3Zz7+lSw3y/ZPMVv3hOD7CgOdnQXd40DJslOZMhvcGoJL8q8ywsMSqvJPTFYcFxLvZsF9y4Ge1XLCyaR1O4kYoKgnIuTzy3TRlichcHNaen2bYQNySOgqXT9FMjxgIWPXNdjoejx28Blmw0gb5R6VLZ006TuHhrQ5JVj3MI0znc3WuwtoIY4xFbnIB5PrUFnbiUiUnaMYAFa9nCgTbj8ak7VFIntIQuCvU1rWsWwcmoIFUKPWrsG3vQTJF+0B9TW1ZqGZGywZSCD9KyLdl4xWvYtytQ0c1TYb8Qfhxp/jTSvtlmI7TVlUt5gXhz6Gvl3xD4c8VeHNVks9Qt5IXjfd8q/K4B65r7X0iQC3HOBUfirTdH1XTJn1i1glVEOHZQD09a0jC+h58qd2fJNtJNrfhy4t4w8sqOhCIuT71k6h4B8QeTJfLpsgTduDbvm2/SvdbXQ5DZT2+lW1tpdtKTma2TMhXPXNb1j4WjmjtlTXHFzGmEWXGX9z9a7I4JJXkdtChFwufJ1yLqOzEcKyCaGY5+lekeFvDY1TQ4NUZlR5IisiNwVNes638Ll1J7kfY0glkAxcQ8Av8ASptC8B6hpuixx3VtI5j4Zs/e964q9KMdjjxNNQ+E8Rfwz9jR777KGaNsDPesuG71a31eDUoUAMbZYDup6ivdPEOkR3NkVkHyqM/KMYNcnL4cVfLVflUrk8VyvRHnynJPU8v8b+GYW1KDUrBcRXgD7R2Gcmnw6d/ZttdXAhKrtBXjrXfrbpZ6Y8Kr5rQyFog4ztBNTG1W4hlWeBdnlfexwSay5zWK59jyi2vhcaW8pAUu20j+tdXYx/Z/DA0qcgzbW3MR0HpVPwj4ZuZLu+u5rM/Y4JmRVP8AFXRW2lyzLLdTc/aW2In9xTVpiqJx0OPuNPS4njDNiaN1AbsUzWZ4hvpLW/SzToGdSx7HArqdT0PU7K8iW2iMsAb5j3IBq94k8GQ3tnc6hEwV3Kyxr/dwMGrRkp9zkvB91deQJmBZArB89jWXrMZuLfzlHzQ5dc9SO9dLo+myW1i0KuP9Khkb73QgVlaPpl1qFs9vKVEsJBHzfeXof0rRNG8WmVvDOqRxacUvpCZBIduey8YoqW+0G784COFdoUAYbrRS50Q6FzpLqwW2V23fcXJxWbZLJdWTyxgna4/nVrxzNNpemhUk3STMRn0FZ/gzU1jgjs52GZnxz2qjgabLPiFSsO52xkf0rH0K4d5FgmYnym+Wux8S6St3YFomAkBxgd64G0ea31KbzFxtbYVxT6BCNzX1ONftLBVCuATn68VWUy/Zw6OoePjHrVa4uC1y2ZCcjHWrcjLMqJuAwOcVhNnVFWOi8J3+kxiSa6hPmEgVDqzNb3TnTnHlSZLIawrWMZXazA7s/lWp4fja7vpXLZRjsxXO49T0MPC5zN5ZwxSO19eiMSYbaBmrsfl3OmM1nHsyMBmXl8UnxE0W4XU7ZbWIlZFPKj5VxVF5otD08QI5muAvJHIWtYI0qx5Rmn6KdwadhDub5Yx/FWt4i0++0LTFkRPJJ6bu9cxYazetepJJk+UdyntXSeJNX1bxtPbLDah44k27IgT83rW8MPOb0Mkji5ZJJmaeQBmIySe1ei/BXwvF4tkuY76Zo7CBd7kjAJ9KTR/hXrmoXK/bsWkAIL/3ite7eE/C+k6IY7fdcLZeUFIjXAf6111MtrOGh0RoNq9zzC+07yb2eC0gleGAiNOMfJmuM8babq2oXTWPh/SboxLje8cR5/GvrFLzwxaqVt9GjkkIxvc8mq8t1MqvJYWkFqMcYQc/jV0Mpqr49ioQjfU+W9B+GPi66gi0+10uWBJOZJJlwv411+o/s/6nbWguL3XLOEMAGVT0r6GtG86w+0SyqbnbyM4rkbq5lub5re7iIUcsT6V6dLL03sXOEbaHBeHvgJ4ftYY7y4upNQk68N8tejWWg+HlitrCTw7p8qohAd8HFX7PXtGjtI7WCZQc7RnscdKyv7Wth4ilsI932mNAzD2NVXwahHYwjFrQ0o/C/hO2vFvLXQbOGZO6RgjNWbq8Cunl4QZ+6OBVaW5ZvmJ7VkX90IoWY8HHBryuWyBxPGfiPIZPEl03UFzXISJuBzXT+MCz380hOSzE5rms8HNJmkFYzp0GDVCaMGtaZc54qnNFkccVmy7GRPGVPT6VSuog/bmtqZPlwRzVKeHjNLmIlEw5bfaaiaPbzWtcQ/nVOaPii5m0UyGPNIGcNUxXjpUe3HalchLUG3Y3HvT49zHuOKdyyqNuasQRMei0cxXKORJJLbavODVm0sS/L5FWrK1YADZjNbmm2oAwVFK5tCjcg03TTIfmjGPcV0+kaVAADKwUjsFp9nCxAXpW3bWxQKTzmi53UsOoktqmFCLFx2OMVr2Fs552bvb0qG1gRQG/Stm2kWPAVMcUrnRyFqwtm8kBiE5rShSGFcM26qMLlosbec8Z6VOrDIB5PtTE1YuxSLu4q5A3b8azbfl9qitO3QbcnrQZSL9qv7xWPet3TlANYdu2SB6dK2dNkywFI56iOntZcRAe1cl411a5utVi0C2kA3DdKc9BXQ+Y3kgKMjv9K858MTf21461u8PKwYjXP1r0MBR9pLmOZxO0s5prIRWbRrJHtxuUdTXO61rypq7QvpzKY/lV2GDj611ugL9s1aFGwVjyx9q6yfw/puofNc2q7s5Bx1Fd1bEwpNqR24XFxw6fOtzD+H891coLlmljthx5chzn3FdVcapZSSvZx3MX2grgJu5NYfjbVbLw3oxiiUK+zbGAPavGLLUrvUNQFzDcNa6nCxeFm5VvY157pfWbyiVSwn128o6Hrut+HbO+hlVyYXdf4e5rlda8LzwWu62iW5O3Hy9eK0PDHjT+0P8AiV69bmx1FfuORhHPrmt+aG7ix/EvtyD9K8ivRnSZzSwsL8s0eKtZypvF5DJExbGGXjFalvb2cNtsaMsAytge1eoXNjb3kPlXduki+u3kViah4PtZFYWd0bcEfdYVyJ3I+pxi7xPO77V9LXzLUs1uRIZNg/izVG0naa1le3KhFbGMdK7Gf4cTK7XSQrcykdUPOBWFLp01gs8M1tJDtO77vWto2OSvQb2MK9upAV804DDbxU9pa295bPH5uGzjJOKNUW2a0Wd87VfgA81nboDGbi2Zli+6+T3rRHnujJMzZPDtza3iKsfnoGdUKHdxiuO0jwzra+K3udODrbJJuaWQ4jjU8Hr9a7IzTW94CszJtbIAP51FrUeqatZHT47oQIULlCdnmD0JqrGtPzM6XVvDUMrw7/tjRsVeRD8u7uBRXN6d4P1m1ieMLEmZC2A2R+dFLlOtTibXxStfM0u2ZDvf7zc9K85uLwWsNu6nbIGyfajxd4juLl7eO1Zo/wB2A+TkZ71ytzJPdSnLt6YPatzzYQserw+MIZ4rRFYh8hWI6VnajcGbULqZSu3k5Hc1yegw7beSJz8xIxWrGWjidC3J4FLqNU7MS4m2YjY/OwzmrMM3kKj7iRWRqu5ZEkzk7cZFaFsGvLRY413MBwB3pSRVtTpLCRWSOUjg1ueH/L88pAuG37qx9JsmGnosxIx3IIxW/wCH9L1a6upIdOspJHK/ex8mPXd0rOOGqVJe6j1MLSqNrlHeN5phYCC1jYysMjA4H41w1j4c1jUgdP0+xkvruVuWCHAz/tV714b8C2MM4u/EGr71K4NspyM+ld5pmnW8VuI7NF0zTVzgxqA8n49a9Gjl1SMveO2rQ1948Y8N/Ad/slrFqt8PPb5poohwg9C1eueGPDPhnw3bGDSbCFXP3mIyc1qNqESwfY7JCseemep9c9arJEolIVsZr3MNheRHE4WHeQlxOCVUtWlfWoSwLN2HAHSqnkOhDw1aa4aWzeKXrXU78yRcH0OPkEVpcCW4lxHnJ9atX/ijSX0x4bfeZQML9axfEkEhmK5JWsJlVCBtAFetDCxqJNs1SsPl1G9J3fapFBPAU9qWDVWknSOQSMzZRmJPSobcpGxWQblPerUqwfZ/MiHK4J45rsjRhG1gscfeaiscyW8YKvHKTnPfNdxZNu8Rve/8tpbdAT7CvLvFm+28TFY2+RmDA+2a9G06bGoWZLZMluMfhXnZvR/d3SBJHUzyMqnHpWDrtwfJ2n0rVuJP3bc4rndbk/dlhzivirrUrkPPvEWJJScdK5qVdpPFdVrK7snFc7cpyazkw5DPl5FV3GBVuRaruu7vWTCxWaNXGO9VLqFkHAyKusuDg02VivAxjHepE4mHONwOeKpSx8HnmtydEkH3MGs64t+TtoIlAzClNWMZxViRGXtUa8NzSM+UmgjBH3a1LaFQoOOaz4ZFU1fhuF28GkaRiatnhsDFa9ooA4FYNnI2OOK1bR5VPrSudlKJ0FqysfvYI9K07eUYDZyM8Vi2SMzZH+Nb2nxqqj92Sc96LnTFmlZo0pAQEe5rWhUjAeRciqltbySEMTtX0Fa1vawqoBGaLlhGzYCLlh7Veii2sGbAFLFEiJhOBUgB/wD11VzORPAVDEqOTVyIk4qnCuKu26ng00YyLttkvituwG0r0rJtV5zWrak8Y5ppmMi7ql0LTTbmdm2LHExyenSvOfgXqGdX1BbqB0Nw24Ejrk9a6P4kXiW/h3yjJl7iVYlX1BPWupXw3Zi1s7/TBHHLFEAVUYyMZzXr4OahT23MWb+gaTFJdXEkTEq2ATnBFdU223QLu4xgVxGm6zLZWAeGFWlc8ozDPFbuj63aazG2393cwnEsTdV/xrzcap6tGdSjU+K2hH4o0K08QWxguThv4GHY15R4h8EavpbM8K+eiH5SvDV7IJShK9ee/apZo4rmHy5OVYfeHUVz4DMXSfLI3wuMqUXtofPw1Ca22W2tWE0xz8smCGX8a9E8K+JEWzTy5zdW4GCkgxIn49xUnifwhrjXHnaZqTSqBwr/AHh9MVz9vD4gsbqNb6wMpU8Ep1r3Jujionp1K9LErzPSYlhvIPtFi4K4+buRUPlnAymQOtcRZa20c5bT5vsNwD80Mx+VzXaaJqq3qKt9EltP3IYFW+hrw8Tl0oJuJwzpzp77EkaBTujLIfY1LNa215HsvIUkB6kjnFWGg2McEMOxHSmHC8HrXly9pT0sZNqSucv4j+Hej6raOsCm3cncCDxmvNdf+F3iDTrWX7Ntuo2+YLH2xXvELkDqR9CKsQye2CehFXCszmnFHyTquiahbXLrfQvCQuemKpeIdQjtb+CK6t2WMAID/eFfXOsaHpOtQmO/tI3YjG/HNeaePvg7/a1my6fdAlcFAwGRiuunJSOKdN9Dx2G6VYlEADxY+Q89KK2LzwF4o0tks/shkZEG5lU4zzRW3s5E/Vn3Pma4iXzEYDp61FGiF2yv410l3ozbN+4AkcZrHksJ7eYqxyO1OOpitSuz+WU2sQ2a2pFEtuNpw69aw5reT7SrYJ2sMcd69G8G+CNU1yW3a7W4hsS/7140+Yg+gNb0sNKoaqLbOXsNLbUoVXf0OW9QK9S+Hngea+vBa2VuVUqN07jAUfQ816N4X+FthYyNctbuIAAIvNX5mA9cV11qtvo4kJYI8gwkaLzivRo5fG12zpjSSMGXwF4X0tUaWOS9uUALO7cZx2FVrxdRuoxb2aGKPIURRAKMV1osbi8ZZZF2RjsTU0k1rYghIxuHtXq0KcKatFanXTxHItDG0bw3Hp5+26lseQYMcYOcfWtC4vPtrASjywv3UHSqtzdySMWdjg9BTdrNtZemOa6I0nfmZUqrnqyeKMO2MA46Yq5HCeGqK1jAXOOavRkAAU5vsY6jo1K5Paqt02Sdo7c1eP3T6VSl2gN71lT+LUZy2qMsjlSawbiOMNjgmun1m1LOHhx71i6lYSKw4GcZ4r26E1Y0TMh7Sdc/uX2ewqq3nRxsoWTkndx0FbNtqEljKVuH3p/dxWql7p9zEwWILn+8Kp1JRkNni/jsNDPa3HVipB+vauj0m9aW70mbOF8rbmoPiVaRzLO0SDEPzAjpWTpl8snhqzukPzWsu1vpVY+m6uHYRbPW2YfZip+ZjzmsDUx1VuM1q2My3FpHJH91kBH5Vm6muGO6vziouVtHVBKxxeqx8nIrnr2PAPFdlqsKyKcda5u9iIyCKy5iuQ52QNnpVdlrTuEUGqD9TUcxm4ld0HFRSR81YbpUbDNJsVirJH8vSqrxdeK1fl2dKiePPapuJxMeS3GKrtYoxwPzrc8nfxilWzOfu0XF7O5irprf3xirVppzA4LAitZbXB5WrEdt6LilzFqmRWWmqu0tlhW7a20aqPLjJqCxhbgbvwrXsVYKckcUuY6qUSxYQhT8sQT6Vs2cZJGVzVCAhTWhbTAEUXN1FI2bQdBjFaKbVI3DmsSO5KngVciu327+/agUka24Acdakj3D7xFZ0dw0m1m4NXYC0i5qzGRahBZ8CtC3TavLVTtIyWJrQijwOaoxZdtl5G3mtPeqJgcZGCfaqNquAMcGpdTmjstOmvbqQKkSFgPU9hWlKDkzKVjnsR6r45aW6dWsrGMKoJ+Uv/jXoFrdNsEEPLSKI1CntmuU8HWsmp+FluNPtYVu95dhKONxOc11Xw00m/l1aW41J0fyPuFB8u49a9ubjSo2OSo3Ew/iP4d1PS7RL6xkmkj6sFP3awfCGu6hJLFcqCt/DxtY/wCsQdvrXv8AfWsV1bvBNgq424IryPxL4RutF1V7yyTMf3kIH3fWuKjXhUjyy3O3CYuM4+zkd/pt5bavZpdW7AvjDx91PoatDzITzwvp615dpWurbzedHMbK83cg8pJ9a66DxiqxA3lpuQnl7c7gPwrzsTlkm+aAquEmneOqOk85VOSCPpUsUkc+UfB9ARWXDe2GoQeZZ3iNkfdYgMPwqzpaSrKCVDCuDkrU5HNKLtdKxxfxF8MTbzeWe4Qn7yKoPNcTpeq32nEW9y7SWo6oeor6Bmjjmi8uSPKnrmuA8a+CDMj3enx5YDla+jwWNhOPJM7cHjoP3ahy+j+Mit1tg1GSJN2BDcglW9gRnH412mneKLS4KrNbknoWhO9R9cdK8Y1bTbqzlIuIfK2gsQRiqOma1eWLlrSRo+c7gePxFelUyynWjzRPUngaNVc0WfTNtJa3MYaCVWFWPs7MO4rwbTfHUy4N7CrY/jhYq31xXb+GvG32gZj1DzEHSOcYb6ZrxcRk04v3UeXXy6rH4UehLFInI5Hrmpklb7rAg+uKw9M8TWd022eNrdvUnKmttZkkG6F1ceoNeTLCzpN3PNnCcd0SeXE/zOMt3OOtFNPB5yKKz9rIx5j461fwXo94iy2920cZyNjeorLsPhhdXUga3uFYOSBnmvSNK8A6hql7E94+y2X5mA4Jr1HSNJ06xt47eGNMR8A7ea9yjhGldnBRTW55x8PPgTpVkEvtZb7ZIG3LGDxntXq1hoWmWEieXaxiSMHYAvCVq2qRRRDDKgxWVrN9M4ZIZNkQ++xOOa6IczfJE64poj1XUPs5aOPbJMwwPasKK3iV2vLxkMx6ZrL1LX7OzYrERPLnknmuX1PXLq6dFbKjJ6V7WGwEranVTpyZ1Op+Io4ZhGHZm7KB8tZja1HcsCw4J7jmuZEhkzu6571HMrRyD58AnFe3TwMIR8zq9jE7KO5hlJVWUVZQSNjbgLXDLdNHLtDYK989a3dL1rdKsMg6dKzrYdxRMqdjsLNWQEk54qNpts2TRbXA8rcFPSq92dxLAYFeYovm1MrF77QsigbqSVV8vOcmsFZmRx8xx9a0hMWgBDCrdKzEVLrcsmFGaqSqZM7lxV9pEblsZqB2yDXRTeoI5fU7INKWANZ8qvFDIPn6YHtXUTqGBHeqc9m7xuMHJGcV2prS5djinsmeweGeTIlyGJ9+grmvBFjbG71PQ7yRYlGWGf0ruLyzuNr+dGEH3lGe4rjdShgtLi71aRFE8ibclRgH1JrrSco2Now0O18H3DLatZfeKHCN6rV7U4g6EYz6H2rkNAuru0s7DUlwYDlJQWIYj1AruGZZoFeMqVddwA5wvbmvgs3wjpVG0axOYlt8sRz1rH1Kx+VyRmupuIWSQjms+8gLKeT9K8J+p0wOAvLU4OFxWdNbECu2vbJXjPynNYd1aDBGCCKkTgc3LFg00LvPTGK05YBuxUPlorcjii5DpsqrbbqebXj1q7GqlsDpVqG3DCokONMyRbEP8q1IsB9K3Y7IhssvFOFiPQ1NzdUtDGWP5TkU8Rk9FrTNv2CfpSeWy/w0alKmQWkW35sdKt22/JXaMU2IHuKsRcGi5SjYsRBlfGBircKbmHOKpq+TVmBqtMTNFFOPmap4Ubf14qpCwPVjWjAqkDb1poTLcC461qaYAwOc4rNhUqfU1s6ejDCqOtaWMZFyDJbC8VfhjYnnmksrJ2O45FasFuqJgkD1Lfw+/wBKLSeyOabsOt1RRu4CqM1Xl0i68SYklieLSkbv1dh/SoIrxdV1E6bYgtBGR9pnB+VvZfeu0jvPsNosUeEjUbUUcZ+tepRoyppSZy1ZqJjsV0q23JiPau0KvHHaun+HeofuZrK4i8iZXymejg0y28MJqVi8uoId8oyqg/L+Vc/fT6l4dvR/aaB7NeI5k4Zfxp16kaysmJctVWPVh83pUdxDHPG0ci7geK47QfE2y8jtr6bzIJQGhn7HPYmu0RwxyvIxxz1rzZRcHock6cqcjhfFXgGzvI2msUEU/XA715ff22qeHr5vMkkhKH7uPlavozaM5rK1/RLHV7dormFWJ6Nt5FdeHxsou09jswuYTpu0tj5x1PXrWS58y7guLOYjJltmx/k1q+CvFc41GGO38QTZ3cLdHcGHpntWx42+Et+DLNosnnZH3GPIrgo/AHiqxnQ3OmThO4QZBr1f9lqw0PeWLwtaDT3PpzR78XtqrMBv284PU+oq/u+Xjp6GvNPBt3fW8MMU++N0UKA6Yr0Cyu0uof7r/wB09a+dxmH5HemfOV6MYzvEoa7oWl6tG3261XJXhh1rzPxJ8Kpl3XGh3CyDGRG1etzblPJBJ6CqUxVDgAxt7Hiow2aV6OlzahiKtP4WfNWsaPrGlzbb60aN1PJA+XFVobjYrfqNxAr6Tu1juIWjv7SO5iI5G0GuP8Q/D3QtZT/iXyGybshGBmvo8Jn1OaSqHt0s0kl7yPNdN16+tD/o90wjxyjDcP1rrtB8XBcCZprafruhbK/ivSsXWvh7rmmsQsL3cA6GOufc3FuVWSBoih+664r0JLC4hOx0ynQxKPbrLxhcSW6tutrj/bzgn6iivHRe+0n/AH1RXI8oj2ON5XTueyGVLcFVUZ6ZFVLnVLWD/WEDPvXH6r4sRm/0boOtc1qOpXF7IrOW284xXpYfLJT1kfPUsK3ujvdU8Z21qgCr5g28YrkNY8TXWojZHujQ+nFYIjkMIZ85xwCfepvL2oC/bFepSyylT9Tthh4xIhGxBZmO4nk5qSOPbj5WJ9zU8UYc7l5FX7a2LHJXoK7NKaNtIleOAOmcAGq15ANhLZJxxj1rXW3YAbRnNQarb7bZuDuwcEGojWvIUXc87vry5gmk8wt8p7CtvwxfLeIfLJ8yMgMScVh67mOIyOrHPXmqXgu6kfX5IFceSU3ZxjmvRq006ZpKKaPcNEvJFtSWG7BwBVqS4LBlaIrnvXMac00dkGWTLbsitOxuryQHzWXj2r52rSSmcriQXjiJ9pZqdbXDxjOdwPapbhhLksqnFQr5ci7cbfxrVJNak8hcS4QjPemvJ5nC4FUWXyeEOR9ajaZuinrRGmrk8upNOWjbdnisLX9aW3jxFMVkPOTUmsagbW03N8230Nec+JNRur2F24WMnjHXFehh8Mpv3jqp0W2asviS6u5ljkZHUOM7RzUviC0hkjklkjD28wCMCPuMejVymhRyQupjBbe4wSc4r0C7tvOjSOXI+X5wBwa6q1NQdkVVhyGPq+uLZaFbaZEoMsUaqJdvDL3we1bOnanFZRlriQLZMqtGxP3c9a4/XlisGNrehpLBzhJFHzRVzHiZtUntC9rK1zZIdqsnTbjjIrhr4CnXi7mHNY9wX7NeRJLbzrNGw+Vl/irPvINjEE4PavGPA/jm90GaOxvnJtCflb+7/hXrtl4m0PVpI7ZbyFbll3KC33q+Lx+Ryoy5oK50UqqI5IGwehrMu7NWJZRzXRmAq+SQUOcEdKpXVvxleCa8CpTlH4kdis9jkbyy2gnbzWY9rk/dwPeu5e2Vlw65NUrnS93zBOKyGcjFD+82jFaFtFsIDKcVoSaYA25V5qRIW3BGFRIEyDYN38WPrT8LnHOaum3w3TNOW3Gc4qC7sqeQrLwvNRvbccrzWxFbkgYWnS2r4PyZprULnOyQ7M/LSRxscnitgWshb5o+Kj+yrk7UINVYLFOK339+auW9mwwCasWsLKM7cmtW2t2dBnAP0qkiWUIrUKwHUewrTtYCGwFIFW7ezdcHYSO5HatW1snZ1DbQD0yatU5X2MZMqWlidwJyfpW7pVrt2/Lkse56UsEMUXyg5f8AuitG2t76QJ5ESwRk5d5Bz+Arsp4OpJ7HPUqWJFkjtx/pDogxkDPP5VNYWLa7a3DfPHAuQVzhmH1qe302zEhmWQXOfmZmx8tUde1+LSYRNBOmQ5OwDJYemBjFejRwnL6nH7Ryly9ye2ax0eydUhW2iT72fX/Gux8LaL9sWLUL4AAgNGmc5HrXjNtqia9fXEetzSW0Fz8sIY8KexJFenfDvXrvT5U8PasQwUf6PPnhl7AHvTxykocsS8Tg5QimelJGqqFAwo6Cs/X9HtdXsjbXEYb0z2rQjbcuc8YpT83XpjrXhRclI8xScGeUzabJoBbT75WlsGfMMvUofrW/o+vT6X5VvfKZbRz+6uVOdo9663UrC3vrZobhFdSMYx0rzjVtM1Hw5LK8Q+16ex5iYZwPauuElV3O6FRVo8rPTLe6huIxLDIrxnncOlTjn/61eVaTqUlrGb7RJmniH+ttHblPau28NeJbPV4Qq/uLgcPC5wVrKrRcTmq4dx1RuSquewqMKv8Asn6VFdMxQ9MeuaqWcvzna+76c1kk+h50sTyytYsX2mWl3CVeIZ9Rwa524tb3TJt3Lx9mHUV1wb5AabIscsZV8Nkc1aqNaM7oVmldsxdP1CC5QCVgG6Kf71LcxAFsjB9PWs/WtJayY3NqpaMnLR+nuD2qCy1vyk8u8y9uxwsg5KD3rGthVNXidcduaJJcM8Y+UkZ7VUeZTgSA/gcVsXUMbxCWFlkiI+VlOQaxrqEkMDkH0rynSdN6o78O4yWpYgupoh+5uN4/uNzTdQs9H1WMR6lYBW6F1HesZ98TEq2KnsNUmjk2v86H1rWli6tN+6zWeDfxQZn3fwz06WYyW9/sjPRT2orqUvYZF3MpBNFeis5xCXxGF6/8x8/CFvunc3qAcVIivGpG1gONvOcUs0ggOTuO7vircYSSLGSSR6dK/XeZI05VcoysqsyHc7EjafQVYT51KuwcEYFN2qmOVYDjdS2FnK0gKE+Xmpm7akzfKXbW1bIVOFPWty1tvLKqVJ4wam0uyAiXd1rVSJdvQcV5eIxLehyzncz0tNo6fSuf8WXS2VsFK5Z+ntXUXkpghLd+1edeLNUSW5eHq4GPXFVgoSnJM1oxbOI8Szzjd5ZUrtPGeKr+CpoRqakrlpF6AVY1m5jULGuCe5I71J4FsVTU5bqQAkAgDpivpqkVGmdUo6HpelR7rYLyM+/StS0WJBneSMc1laWRHGu7PzH17Veik2oygcba+fqx5pHIxtwCTuRsL/Oq8rFdv93PNNumJCqrEUgHyAZzzQokgZCMndxngd6pXc7blZeVHXFWgvJdgd46VnyRPGzMpyjHkH1q42TBIwNTupZ5GtypwelZf9mfuyHO4t0rqNQsN2ySEAt3rQstLUwxttywb5vlrrWKUUdCnypHKeGdGaO4aTYcHufX1rpZ1CvhmJ4/OtcW8USnyxtOM1nTozSbmcH6Cp9t7R3JlLmMa7tYpZGVlU5XkFciuW1DQZ9OD3Wk3HlOPneA8o/tiuw1eFpj5kcgAUHocVStZraUKJH3MOCK2i9CHC6PMPEOiafrLq1pE2makwzPDONqOfYnjmudutN1KxJ+028tpd2v3XKkKR7HvXuuo6dp+oWhtbmJX3fxfxr6HNcpfw3ulqLXV0/trS5PlZj/AK2EdsDqamahJWkjFwa2Mfwn8RPJtYotQciSP5Q33gfwr0HTdetNQgWRUdl6syISF9z6V5Rf+C457t5fD2oQSKxJ+zzEq4/A1mWY13QruS3e3u7ISfK5BJRvxrysXllKutjSFSUD3hfs1wA0EscgPQq2ac8DhSRu+XqCK+fzqV9pF6t5bSSum7JAk+U12ulfEolF+1efEe5RFYY/PP6V85X4f5W+Q3WI1PR5IlmRQQENQGzKP+8QY7EHNZln400ecRLBrFkJJcARzQyo2T/uqR+db8qzxkMv9nsJFyAlwWLfgelee8lxN9jZVbkEduu/5Y2PvipVtGOcxkfUYrG1zxJHo16ttdWsSqYw2Vyec1dsPFVhdqot/IYkcA3KR/8AoRFEsixFjb2qNKK0K49c1bW33ZXqx7Cs2XWY0XJXTAe4+3Rk/wDoVQ/8JEZUMNvJo6ccGe9XYD9M4qY5FiVuHtUaH2Vh/A35VWkt2wwWMZ6/WrsFhe3vh+a6h8RaNNfkErFC6qqge4rynUta8SREqLm0n2kgAR5P4ZrpocP+0dpsynXseixNDGQHkiU+jMBWlYL5siyw280wA+9tIjx67uleUWHjbxhawk26IpzjeLQE/n1qxc23jHxPI15fTT3G8hNkjgbR67M5x+FepR4djB6szc3LY9Vvta0bTyDe6vpdk+eUWUSufwBqvf8AjXw4tk5s7m/1K4x8qfZyiZ/EdK800/wZa7t19qQWRWIESMN7HPYHk/QV6X8MvBei61cSR6KzCa2O2X7QhjJP+6wzW1TBYfCe9IzqKUY8xl6Xr/jrViP7Ps0062zjdHbgYHrkiumtfC+rX8a/aNfv5526lHdse3oK9V0L4d2sMX+nXLTesa5CV2Ol6VZafGEtbSKID+6OteViM0pRuqaPHniJSZwPgnwBcW+n+XfXUyw7s7N+Wf6mtjxf4G07UNOP2O3ijukX5HI/nXbAHr29KG5HvXivGVJT5iY1XFqR8sazYXWl3rW9zD5W04bvv9xnpWp4e8SeWyafrCvLak/up/44j2r2Xx14StddsmYIBcryrYrxHXtCvNIvDDcgbmyOR1Ar3sPXhiYcvU+jw+LhXhyyPV9B8XSaTPFY6u5mt5ceTdKu4EHoGxXoUM0ckIaNwytggjoa+c/D+vR2cH9naoGuLNjg4XLR+hr0fwzrjaMI7eSf7VpcmPJmHOz2J7V5uNwfs3dHn43AuHvo9HJ+bbUVzbx3EbJIgYEYwRS2kkc0ayRMHRhuDVLkV5abi9DyVzReh574k8ISWbnUNF/dzBtzFev/ANeuVuJvtsrRSL/Z2qqw23CAqrfXsPxr2xhn1ri/Hvg6HWLZpLaNY7kc5Pf8q7KGIV7SO/DYhXtM84f4ra94Xnez8SaXJdwr8qSfdZx6g9DXReEvjB4Q1W+S1ljuNOlfG0zHchPpkcCvKPGWpeJfDfmWF6iS25yFjuYy3Hse1ZXhjWfCt0nl614fNmM/8fNswIX3I6mvQeEhUj7p6FXAUK65kfXltcwXMAaGVZEPIKnOaoXt01rKGIOzPJrzzwVqD6Lard2Gof2nozEbifvRD6dq9CvvKvLJbiFg8bruBFeZKjyy5WfN5nQdBNxNGCRLmDjBBHf0rl/EulSWW6+sEBX/AJaQ4+VhVjQbza3ks2DngGuiZVmjZW5UjmpacJGeX43mirnmcdzd2jNd6C2+P/ltYuf/AEEVoad4l0XVm+zzyfY70DmKX5cH0yaq+ONDn0+aTULEmJRyGX1964nUrjStWjKa/CtpdqQqXsKZ3/UDp9a6nhYYiOh9LTiqqvE9A1W0aInAJHXI6YrEEjLNuyOOxrj5NQ8Y+FrdXsZl1XTj90o5kiA69OxqXSvifoN1+71iwl0+UHDvCu9c+4HIrgrZTNa0z0aUqijZo9CgnLRAlefpRVCw1Xw1dWyzW+u2RjbpulCkfgelFcDwmJTtYltX2PJ7iZklCyR5T1p8bbSXWTB7j2qzrVrK1sHt8FlIyDXNNqDmd42AUng1+00+WaucsY8xpSXXns1vCuAGA+tdn4fsP3BLdc1y3hyz+13Q2L8i4JOOtejafamKLjvXm42uorlRy4idtCSGFkRQFqTbgsOnFWUX5BntVTUZVhheQnoK8iEpTdjljqznfFGpR2Ft85BL5wPevMLh2W6lvTy7HPzdBWp4ommvdULpKxjQ8ITnNcr4hvlmIsIWbcwzKB/Dg19VgMNyRTPUo07IxZ0lk1GW7imH3slW6D3rs/Cm97PPlBUJ5Y9WPtXKWCxXzi3jjwXJUr3K8V6LpFtDDbwQxj5AMBc8qa7cVUtGw5uxs2g2wpuHO3ip0Y7cU1VZeP4QKlgjZwCem2vHlLqcrZGsZJ7Z7U/ycEZqxBBuc+1XobFpCA1c861jJzM1LWSY8LwO9Mn0yR0+Ve9dVb2gjj28Uqwbc+hrleJsyVM4nTLaWOaSG47HjituJFiTGOMVcvLZTPuX8arXiMqfu/StIz5jRSuZV3zvZfwrImm3IVUfOB1rSN4N4idR5hyMYqGC3xIdkWc/eJrtg+VFowJS8dq7lgxJOQK5xykNwBFuJY8jHSur8S27QwSTWwx6gCuP84tcNKc78V6FO0kdEdjrtKgXyQ8jffHU1Je2FrIsnnHdgDacVl6FeG6X7Ox+73rZW3Z3MO9sY4NZ1FYlxtqczceHYr8sLiHbEPuyRnbJ+dVxp+vK62tjfRX1uPvQ3UY3gem7/wCtXYQq0SbZyCc4AFV542VvMt02H+I+1Y3M2jzXxJpOn36SxPoF3Y3cZ/eSW48yP65HP6Vy0Hhu3mZh/a8KYPyrNGYz+JNe62sjx2skrP5Knv0LVg6o2j6h563lvFKiLjLICSfqaqKW7M3C55unhW5huA63VhI+RjbcgBR61uWWl6y0wlmurR1YhOLoZUevFdr4V+HGj3rxzTaTaNZMNwYu27+ddXbfDzwhCp3aNAZCf4ZJAMf99Vz1MXCGhDqOJ594j0OHWLS3js7mK3vFBVy7gg4HXr3rjJfAfiF7pI4lS4DDPyyrx+Vem+PvCnhmzdPs2mqjDAI+0Seo966z4U6Np9l40tEXw+i2bQvi4MzOGIHoxIrKtjvZ0XJI15243PFtK+F2v3khWREhZeR8xJNa+m/B/V2k8y/mWOHPIWB2Yj8K+1rfT9NjiV47K156MsS8ipWVAf3aKo9hivmZcRVZaJHm18Y46HyZo/wottrJY2etXUmei/ulb867fRfgxdSQiaS3S1OFKrO2ZEPpxkV715fPXNTRA55rjq51iHscNLFVnLV6Hzb8Qfh7q3huJL23uLdrY8SOtvuwfz/pXnGpWk0ytHdX09ypYZUNtQD8Oa+0tXsIdR0+a0nRWV1IbIzzXzR4/wDB914b1jyhG0ttMSVY9AK9HLM1lUfLUep9LlleE3ae5wmnQ2Fq6tawLE8bZVyT8pzwQTmvVPD+qXWpqmqaW8cGv2mPNRfuzqPavPY4tu1WXOCeKs2Ms9leQ3tnI0VxHypz+h9a9PG0VXhoe/Vw8Jwsj6i8EeJbXxDpgmjbbOnyzRsMFW74rpARivBPDuufIniXS4wlwgAvbYH7w7sBXs/h3VLfV9Njvbd8o6g+6+xr4rFYeVKR8jjcI6T0NUUuOaQZpRXLujgS0EKjniud8YeG7XW7N1aNVmx8r9xXSU0jmrhUlTaaNIVHB3R8yeItFutF1FoZInDfwsejVc8Na1JpuYrg+dZycSxHt7ivcPF3h611yzKyRgygHawGMGvEtf8AD93pl69vdR/KPukdxX0WHxUMTDlnue9hsVCtHlmekeG9cWxiimhmN1pUhwpzzCfT6V31tcRXMSyQuro33WFfPuiapLo7bEiWWzf5ZYj2+ldvoWtSaSi3lnIbrSnPzpnLQk/4V52MwLi+aJy4rBfaieoqeKR+nTNUtM1K21CFZrWUSKwzV0c15clJbnktOJi+IdB0nWLZodStIplcfeK8ivM9R+COkmQ3Oh3jW7ZyUcZWvYrh1VTuXIqpayQsx8skeoropV6lPWLEsbOk9GeIroet+D7jPks1sRiRRyjr3/Gt7wr4wt9GuI7W8dv7GvSfssh5MDd1b0Feq39nBe27Q3CBlYdxXiXjnw7Hod9LZ3GTpN83ySEf6iTtk+ldca0a+ktz1qVSnjIclTdnXajcHT9RS8hkWW3kfKlDlSPrXb6NeR3Vuking9vSvmD/AISrVPAOpLpOuI95ojPu3dTGT0dD3HqOle0+ANYhuIk+z3STWtwu+GUH7p9DV16Huqx89i8vngavNFe6eg3lvFcxNFIgZGHINeO+PfCs2nvNLBGZInORheAPSvZImEkYIPWkubeO4haKVA6sMEEVyYfEyoSPSwmLdK09z5IN7qWj3kjWNwYznlASV/I8VXuPEGj30m3xDoscj9Dd2h2sPfbXrfxL+HM0e+/0mIyITl0714PqlnJbXTRyK0b94yOa+loTo4mGmjPrcJi6VWGmjOig0vwrMpkt/E/lRschZYjv/HFFc2iRqo8yPk88DtRXNKMVJo3c4XPYru1URcrzjJFef6taRSag5QhSCc+5Nejas5W3fYfmxXGaZZy3ushZYiF3A5+lfUYaolB3Z4UZ8iZ2PgnTXg0uN5gN7KOMYxXXwRhI92OgqpYxKI0VRj1rRfaIuteHiKrnJnBUlzspTT7Y8/xHPHrXJeNtSa302RVGZG7V0OpkRQyzO4URrmvG/FXiNrm9Pnsch9qgdGFd+W4Z1Zpm1CjdlSS7j2ncxDnPVsHNc8fLM21OZbhvnYnkcVZ1ry7uUOuVdTvjHr6iqP8AZtxMI5FlCz5xge9fY04qET00mkbug2iDUfN2jzEACsB1rt7C1Eaqzckg81h+D7OeOFPtEO1wduSetdgkSllVeSK8rF1dTCpJCwJ8mW5q5DEuRtY5xTreDGVbpWnBboGyMCvIq1jikyKyt1ZvmPNaAh8tdwNJ5YDZU4NTAM67WrhnNmDJYwWTr1pJBgbakC7YuO1VZptvUfrWMdSHcqXDpGHLfhWJdXOSTnt0q5fzK27DZJ7Vz15Izg7eCDXpUKb3OiCdhkS+bOZNuHTqTVmJpHzsBUdzVSzkM7mOTgj09K1o8KvBGyuuTNUZ9+iLaMFBY+mM15v4gie31FhCuAwyR6V6ddLLyy8qelcZ4ls088yNyxX16V1YWZ0QZh6PerZ3IVT9772a7XTrpZo/lfOe+a83CFpHUkfKflOetdL4WvBHmJ9vB6k101Y3RbidNcBopFklJ9qsR4mPmKRgdVpsUy3hSOPawH3+elQS+dZyFkGUZsVxS00MnEtpbR3IcHIQdqyNQ0rzLxrdY9iHG33rVWZIZP3r4Vh0FXkeGaNJGyWGAp9qzlJoiWiN/QrdrHToLePjavarytwzNn35rMsLosjJyCvf1pLm/wD3ixQ/MCfmPpXlzg3I5pJyKfi7SItVs5ypIlUZ+8eBWfb60mh6Rp/2xBIu7ZIrAltnQ49PWjxNqk9uHNsPMjKgHB5JzzS6BpJ8X66mn6tM9vZQwGSKdSFDEj7p57UsR7lB8zOinyxj7x6r8N9b2oPDty5ZoU3WcmOJof4efXGK7YCuK0Xwjo9gtnDb61va0l3QDepce3XkV2T3dnC/ly3kIfuGYA5r4qpNXdjxcbGE5XiSrjFPQ4NVxfWGMi8gP/AxU0U0MjYikR8dcMOKx1OSMGiVTWV4n0Oz1nTntrmNWJB2E9Qa0hPACV82MMOxYU8SI2MOv55pwk4tTR1UqjhK58r+LNBu9D1SW2nQ7N58tvUVhz7UXbuyehFfTHxA8Lw+ILJvKRftSAlPc/WvFdV+H+v2sjlrBySckggj9K+qwOZxlFKR9dgcxpuCU2c/omqTaRqaXsIUkDDxnnevcYr07wv4gTR3XWtNaSXSLkg3MJ5MD+o9q8zvNF1eB8PYTBh0OzOKm0eTVtKvRdJDM0eMSQsh2sO/FLG06VVXTNq9OjXTSZ9SaRqFvqVrFd21wskcgyMdKvV4T4R1yXQ501PS1nuNJmbFxalTvhPsD2r2rS9Qt9RskurVt0bAHnqPavmalPkZ8piaPsp8qL1JTd/sRS5rOxgrikfhWL4m0O21ixaGRQHPRwORW1TXXcB/SqhJwd0VCbi7o+f/ABbol3o8pjaPKlsK3c1R0W9vNGkedSGQ/wCtifow+le9a9o9pq1q0dzGCw+4ccivF/Fug3On3ckTRN5XO1jX0GDxccRHllue9g8ZGsuWRr6NrEiltY8OSKwXH2i1lzx/uivSfDHiOy1m2DI3lzY+eM8YP4189x3VxZTxyWszwTKfvKcD8R3rptO1q21i5SaK4Gn6yo+Vi3ySEevpWOLwHWIYrL1JXie5z/NEcHIrJtx5d5g8A1x2mfEZdPkTT/FNu9pIzBEmUZjc+oNdnG1vehLixuop48ZyjZrynTlDdHyuNwdSnNSSNpAGQCsXxnosOuaDc2Mi7iyHYSOjdjWvbbhGAfTrUhUkn0rDmcZXOqjNxtI+T9Vljt1bQfFNs01pC5VZv+WkR9fXFUfAerTfDvX1tru8F54S1CQiO7Ay9uxPy5x0HSvZvjL4HOpKdX0+ENMikTRgct7184X015ot1NEI3ED4WeCTlT249DX0FJrEUtHqj31OGMouEtz7Q0W6E0ELbgwkGVdTlSPY1rgA85r5x+AfxEitI7fw1qlzm2kO2wuZG+WLH/LNz29jX0RbOWjVv4SPXqa8XEwcJWkeDPDSwzcSV1Dfe5rj/FfgDw9r+WuLZYrgj78fDfjiuxwpOKbIit1znjkVnCtKn8LKhVnDY8Gvvg3dx3LLb30bRfw5AziivcZoxv6A0VLxVS+53LHStqeNLbx3UCyEZBFLBHZ2lyFCKGI61XsrsW+jqzfwqBz3rntY1UOPPRvmUjGDX6B7Kcm0buLbZ2xv/s58sYPc06TUt8aLjG88VxmjeIo9TzCI8Ovysfetn7QsFkJpV/1IODXNLDe9ymHsnzWKfjbV4odOmtvMHmSIQBXiesF2iLpgzo2R6YrU13Vr2S8lmvJMxu5EZHYVhQ3UMkglkbYoUlVz9/nGTX12W4ZUYXPVpUuVEdhNeSnbOuHI+T2zz/Wuq8K28LNiXiQD+Id6xHljsw011hY9pOB/EewzWQfEzRSAxqyHsM9q7KibTRpUmkj1yyhdroszYXPGK6G3CxlHXJ3etch8PNch1W32M6+cg6E8kV2sOWCjBxz2r57ENxk0zgqtFuFt+TV21Vn57VUtIWD5wcGtJGWNCeAPWvKqu7OWTGOW34XNWrdtpAaqscw80DqauLgnNYSRjckuJQq9ayr6QMdoPNWL1gY/mOOaxru5WKQAntV0KbbLjHUztRvArmJFG71qhat8rb/mY0XYVpGYA5JpFUtiSNWBXjG7qa9mKUYnUloTxIsT+ZsG48VbQPkZT5aitdzr845z3q15zRjYwDZzjFZTYmTqitCVKjBFcB47t7iOUraqGyOeeld1Czqq7h8v8qoa3p6yWUrxZLuOT3FVQlyyNaL11PHJHNvL5UvD4yOKkguJJNq7tnPUCptahEkz45Mfy7ves6xfyC3nHAB6mvcjG6R17no3h26WK3XaEbaQGOOTW5eMv2J2jUMTyBjpXnOgXzGeT5iIc813+jskyjy23R9z6VxYinyu5lJGXNG8ib5GIIHAq/pNx5kKxMwVwcKDSavDDC25ZMt6Z6VkYaN3kRtzg8DNZqHtFoLlTOxMkkbuqffAG6ieU2entcKu49SapaNfi6tzG5CNkbh7/WtuGFLlGg4MeOa4Kq5Xqc848piaXZrqN27MMoy7imPWuz8K6DZuU0+cOkXlsV2nk1j2lg1nIfLBA4GfamazY6oln/oeoupkk+UBtrAE88jnFebjP3lNq4U4+2fJc9Fj0LRoJkmS3vWkRgwdSBz+dXdUh0/UbhZrjS7xpFGNwwP614tdWvi2Jdq6lcLjoBcZA/GoN3jBsL/alzgfxCavnVlDl70Wd8eG3JXUtz2dbHR4wcaXf5HPUda3vDlrZw28kkEc8Rc4Il6ivAor7xlD8qanMxHQmTNdP4T8R+LIIrp9Quy7eX+7Bx1qp5VNLQxr8OVIL3ZXO8vrXQGupGnvLqKQHng4p0OnWLlZLLXHXj5Q7da4K28b+LoZR9ssYZYj97MZwfy4q8njbSJiH1LQJIm7vGpxn8K5Z4CqkcFTJMRT8z01Ddtp3lrcwmdMbW3ZB+tS5vF0oyXKRvOAc7Rwa8/tNc8K3mEi1GW0dugdiK7qG4t5dFUWd0sg2YWTPDVzujOD1OSWHrUmlJGO1/MP9bpob/gNV5dRt/4tIGf9wVNKdWU4jljc/nVRpNZRiXjVvotdUUz0IU3u2aOi3dhcX3kJpgjDD5m2DBrXmlj02FltrVdi8kLWN4bur6TUCtxCqKBjO3FGu6leQ3jLDGCuMYxWEotyOZ0+epYup4lRjzbSirMev27EZSRfqK5FNWvgfmt0A/3atxas4I320Z9sVp7BGzwiS2Ozs76G5UmNunWni4ibO1s4PNZGhXazW7v9nVO3FVJbuz891BkQ55xWPsW3axxeyfNsdKGVgcMCazda0uDU7R4JsMcHaxHQ1TimjxmG6I+pq3bTXBP70pIvYg0oxlTlzIapyg7o8U8XeG73SbhlMRkViSCBmuRubW4RdzKwbP8Adwa+l9Qkjb5Z7ZZE+mcVWttJ0m+BZrCMAdilerSzPljaSPTo5i4RtJHz3Br92luumalYNqljnjeuXj/3TW/4Z068+1/avCGoX1kf+fa5U4PsK9vh8P6PCwZNPgB90FXoLS3h/wBTCsfrtUDNctfHQq7I5q2PjU6GF4OvPEDQCHXLEo4/5aqeGrphkmmbRkcZ9O9SjrXnN3dzzXLmdyNo9yncFNeS/GD4X2+tabPfaVGsV7gkgHgjqce9ev8AaoZFyDg4ODWlKtKk7oqFSUHdHwTeR3WgXtxb31q6wFxHJGRgoQfvj3r3n4QfFD7AltoHiOZ3tpMCxvm5BHZWPrXb/Fj4aab4yspDHGtvfgHY4GA/1r5ru9Mv/Ceo3HhvxHauYAcQsQcp/tKa9f2tPFws9z0VUhiFrufbEMySxK8bBkKhgwOcinbs9OnY+tfM/wANvihqHhGePR/EEjXmkP8A8e97nLKn+FfROj6hb6nax3lpMtxDMMxzKcjFeVWoSpvyOGrh5U3rsWpJ4lcqyjI60VBNGfMOAPxorzZT1GoJrc+Y9a1PyrO2g8xVBXLAGuHivp21BmWQsikkDPHFGsSeZqAVppGwNgz0FJDpzCfzLV8xvjAHr3r9sjSjTTbPoVBJHX+FIvNvop0UoW+Zm7Bu2ad8QdfV3FjHN5cSZMkinG9/7oqzLPD4e8OASAC5mXKqOTXm+v3P9pK9szkJ1Uhf4jWOGw/tqvOSqa5rkOqTi4iH2g/uw2WHUinNZ232eORlMZU4Qf3geRVazjMzKZ3/ANFtV4c/xydqpXd5dXFyT5gAHavd0joauaSGalPNI0QmJwrfMtYGokibzF7k8VdurhGcI5+bPJrNvm+cgcgdKzm+xxVpXO/+Bl0v/CStHJnJG3Br3sQ919SMV83fCFmj8ZWuP4nFfU9rbBizP0NfL5nLkmcspEVtH/o+e4qu0xUSoZA2yrWo3sNlASxO3/ZrkNHnW51WQmXMbn92P42+tebG71M0jqLKRZNkgHNaFzMI4+F5pltGsMYO0cCo7qbcBt61m9ZE9TLvrzDhTzzWPqkyyKeDkCr+rHIb5gHA4rmpJwzlJCQe5r1sNT6nRTjcSaV7hVRDsx3q3ZKmQiPzjBz/AHqqKRGA2Q2KuRxOUWZVwxOa6JqxrJWNBUZW+QgnFOjQ/eZhn0pI2LLuPXvUm4MBHj8a5mjMd838f3aJozKhSNuCOtLuEY2Z4pzMEj4Uc1LfUpHlXi61isr6SHOWzuOPU1xF+zNMF5Ac/wAq9X+Iujfb7WS+gwskYHHrXlsjFJHaWPJUDNe9hanPBHbB+6Sw3TWvl+X90j5vzrvfCWpS5MUZyrvXndjOtxLJGU+XtW14ekuLG/Vg4WI/eya1rQ500PoeqtbQ3FnI20lgBzXPXdo8MrFWzk8CtDSdXWeaOCBdyk/PWprOkrdxSeT8sgwVHrXkxm6MrMzWkjlLSdluArZQA8+5rtvD+pW6skLNgnua4/UbKa2c3M6hQwDDHrWXDJcSDzvNKqrcCuirRjXj7u5tKiqiPbU8plZiRjtS2LaWl6G1W386DHZScV5RaeMNSswYbgKR2JrsvAvii8udRMk+ix3dsybQxJ7V8zmWFnSpvU8vE0Z0YuSOyubL4fXWfMHlZ9jms2Twb4Ku222+vPEp6L5mP51oza14buBm70iWNieVQgAVSnk8EyHH+k2+fVM18isXWp6Jnl084xEdpEMnwt0eRf8ARNd3fWUf41HN8I7yNQ0GqYz0JY81cs7LwdcTqltq9xHIxCrmM9fzrtvFumNdaJBDHqS2IjACyM23catZjW7nfSz/ABSjds86i+Gvii3kEkWp+YF/6aEg0uq2XinT02XGmw34HcjgVtWuj6tDIPsniqF8fwmYGuo099eitAk32a9YdcMCTWtPMp31NYcQVJS/eJHkU1xYXBQanpMkDg8+SeK1X1TSZNDGlW+oNYhT8rSEg/nXpcFvp+rTtDPpRilH3iVGKw9c8A6VcSv5bCNuwrqWLpVHaSPTpZlh69lJWOGto9at41OmeIhcD1MoI/nVuPUPG0MeWu45T2C7TT7v4c31qHNr+9z0AbFc5d+FfEVoWd47lQDxtfNehTjh5bM9ejHDVdpL5naeGfEfixdVWLULdBa7SS4HO6qWp/EDXEv50GiqYlfAY9SK4yW6161UIlxeKB1LCoG1zWIic3Tyf7wFWsBCTub08mp1pXTXyO4g+IEiruutBcH/AGcc1dtvHulz4a40i5i55yB/SvMx4p1nzNvnRcf3o6s/8JlqiLho7SU+mytHlnMtDerw9JrSP4nunhfxLo93YzSWyvHHGTuDDpTYL7Rb0hrW+jyzHIPrXkGneOL6K3EZ0+22v95RxmrlrrOi3riOWxmgl7iJuPrXBUyicXc8OrkFSEm7M9bayWT5llVh/smmG3miO2PcPoa84tbm3jk8rTNemgmboknKiuw0W812C3UXEtvdf7SnqK5KuGlDdHnVsJOnujbS4u4R8zFh6EVt6NK81tvZR+Vc3/wkFpvEd7byRydMgZFb1hfWSWu6GVRGOSTXDVg+x5teEuiNWRgF96iR8nFY974o0W2jLzX0Qxz1rnbr4o+FoH2i78xu+0VnDDVHsjGnga9R3jE79etP4ritG+IWianJsgaUe5Wunsb+3ul/cSBx9eaidKcfiRNTD1KfxIvE00+tAalwSazRgQyruVuT07da5L4geC9L8Xab9m1CMLcKp8m4Ucoff2rsWB5phHyGtIe67onncNYnx9rnhbWPCzzaPrthJPpysfKnx8g9GB9K3Phf4o1jwZqltZx3X23SbplVd7Z2Z9K981xb47lms0u7djyhAOBXNQeGfBv2pnewazdl5iXhSfXnpXZKo509Tsp5lCcOSa1PSFbzkWRV4ZQaKZbmL7PH9nI8oIAmOmKK8Zx1MLI+GXaW4+UKS/GeemeM12nhy2TTbU3twEa2tuF9Xaqeh+H5JL1V2sQwBdscBRWf8Q9eTTrsaXBGVtkAKuOme+f0r9pl+9moRPpIybRm+KtWvLi/ll3FpJX/AHYPIRewrItp2ghlju1IVGO+TP3j2qRp4hbG8mfMb4cknBPt9KoajObuDHyhFyQBzkGvVpwjSXKinJWHX2pRlfKBVUVPkA6ZrDubzyXjKNzJxioZ5xI7KQBt45rNuJVkkUMxyvSib1OGrUZdnm5CyLhieoqCZjnaOfeoj5j4LHIHSpUDF0HUlqyT1MXJs9B+Cdstx4kguGTcVkAH5V9RxL/ozP2HQV81fBJGj1q0iVeWlLN9MV9KbWNrj+91FfLZz/EFU2OK8WPPcOtrbbvm6n0q/wCE9A+wo1xKgMsn3m7/AP1q3bSyjQj5BkdyM1cMbIPl6eled7Z8vKZJkFzlVCKODWZdPhgu3kVfupCPlOc1i6rcGCEt39auhFykVCKbMXWbn/SCm7BA6VlXRVoizLgjpSapJJcTNInJHcVFau0oCSqdw7V7tONkd0UkFnHLIXkdeOwNb9nl4gvGcdPSseNl+0+WpLn0HatWGEq5MTn3qKrsiZlgK+dqnC+tSg7ONuSe9KqY2ljwakKhnG3otc1zIjP3WOOgoGZUT070GTMhjIPNSDaiDPQVIXKupQibTJI1xu57V4v4vtBFctFEMSyYzjv1r28kbMrkgnvXn/jTTooroXG3LAda9DL6nvWOijK+h53FF9lKqv3ifmq3MJJAtvGcFz1B6CortVe4xvqzYx/Z5XZnBwuQa9m+tzqijqfDkhgysEmJAgwT3Ir0bRrlbq3UtwygcH1ryHT5nmvooockR/Ox9favTtA/fBDH95VAPtXj46PUzrqyNafTortcTICpGADWPP4dtd3lpGQM8GuvWMCEFuWx0qIQ7oyxznNeZDFThszjVaS6nPWngyyuCnnZkJbgGtvXH1Lw1ptgmhW6ffO5fLDZGBVywZkngB5wxFaFhpWoa1qJeHVhYmEEqo53AnHP5V5uPxUpxvPYHWTfvvQ4+Hx4jOU1vQYz6vFlSPwNXBrXgy8APn3Vg7dDIuRWz4g8M+IoJGM2n2GowBclvLwxH1FcXqFvpPm+Te6Te2ZPGY8sB+Brxowo1I7mjwmEr3a0O28I6Hp97rdrPY6xa3caMJXVeoA9q6r4rRz3Ohpb2sLzyGTdtHp2rnvgv4d0qBp9d0+SVlP7tQ6YwR1rnvipH4kuPEcl1ouoOIwqqFjm6H6Zrg+rqVS0TzIZZGrN04s5ue0v4ZBvimix6KRWz4P1q9tNQiUXc6M5xgtn8ea5tfGHjnSmEd8pmQdRcRg5/HFTQfEhWlV9Q8M28uCB5kR2EDua6JYFxV0YVeHK1J80XdH0L4Uvri9t5Z7gqVU4VtuCah1OaxN8yymRHXgkHqaueG2tm8PW1xbrsiliWUKx6AgGsm8s5p7lnRg+7vnNclOCb1NsFh0m1LoTorLza3hPsaCdSY/NDDInr61Sezmi6jB9RU+li5a8RBI2D1FdEoJRumdsoRhFyiy3qNrp0NmJrq0TLDkBAa5K+0nwfevukgETHuBiu51ubyIBlA/1rlb27sW/4+NPx7gU6EqrV1I0wk6tr3Zzdz4J8J3RIivDE3+9VaP4X6fJIBb6qpJ6dCa1riHQJgSTJF9M1c8NWGl/2tELS/keQc7Ca7JYrEUo35j1njsXRheNRnMXvwtvI9qxXqNg85HWqy/D/WLRHZNsh7AV6D4ntZG1HzP7RMPHCb8Ummf2ihB+2LKv+9mqp5niLX3HHOcbyqTlc8+03wtf2NwZ72Ms56cZxWzCtzbsGDMPRQTXoKXFxs/e26SD2FOMNjcDEluEP+7RLMXJ++jllm0qj9+Jw1pqd+gb7Ukbtn5QVzgVJea9bx2j281uyoR8xTiuqu/DEMilrWXGeoz1rlvEPhi+WErHESMHkc1VGrQqy1Kw9bD1ppSZwWv3Hh1dxaO9cdcbuK5eTWNLt5ybXR1JGMNIelb3iHS72ObZJDJ0xnbXMXmmzNLu8hxgddtfQUMPh+Xc+3wFDBRjpI67QfF01s0bfYbYxHqEXmu8sNaeOaG/sGKv1e2J+WRe5HvXkOjwTRzptjYgdflrtLe3nFqkkTPkHcCDyDXJi8LQa0Z5maZfhZ3cZHtmg65ZapB5sMgBHDr3U+mK2VOfT614RpWrwTXgZJzYamOhJwkh9+1dzpnjKazxHrMJjPd1+7XzOIwMoO6R8RisrlSd47Hev06/jVeUsBw2BVex1iwvolktrhHUjPDdKnfDAlW3D1rj5WtzxK9OcVexm6lLOsDeWw3VyJ1VDcmHULMNu/iI5rtriLcpG2uL8SaeyyGaLJA5ruwqjNWZ8xjJ1KdVSRM/iuys2NsiyKsfA/8ArUVz8qgsN2ntcEDG8Z/KilLBq7PpKWJTgmeP/wDCU2beD4W01x9okjAlw3KgDkfWvMdW1SIws9wvmyMCU3NnArjv7VubVGhjdlXPIB/Os27vmZ+Wcr0GTX6HTxlKjByW57rxOhf1TWLmcCPzmKKu0L6U/TNWmaURyPg4x7YrC3qz5wRViA9gBnPWuOGZVZ1Uc3tpG1cllDtjdn0qBQsgGVO6nLNI0RGRgYpbRwWaRhivpFUckmzRSuhRnO2ljJ8+MZIO4/yodwHLAZx2q1axPJIkjlRn7oql3Lirs9n+A9ghvYrlvvCMsPxr3m3y0CZboOa8b+C8ax3RVeixAZr2KPIAUf3ea+SzV3qjrIkCgA0N8qdaUKTUVySFNeajApXbNuJ44riPFWoTtK1tGuQe/pXXXk6+W+eoFeeeIblvtjOGAX+devgKXMzsw0OYLaRcbd+CDz7mkvGczIsP327isqWf935kfDjJq7plw09sshwHAOTXtezsjrlCyNPTYTbxtKOX3YJ71u2igjeoGfSsjRfMuJQ20iPHOfWt2GAxSZByK82tLU5ZjipYgkYwaDuV8Y49qssqrHzyc1BIpbPY9q5UzPoJJtUjAGajWNsb5MjmnHBUAg7hTWkbgdadwJxyw2nPtXKfEDT5p7FjAvzHr7V1CM0bA460moQi4s5kUcsOG96ujUcJmlN2Z4DNarZyETZLmpZYpJYQI1A3cHmtHXbRTfS28p+aNiCao6dujkkgk5fs2egr6OnLmjc9CJqabAlvC7wElkQZNej+AVypck8oCQa888OhbzWYbVWJiJ+avXvD2npaszqMJjFeVmU7Kxz4mWht+WMgnv2p6xjAHvVGa7w5x9BU1rc7xhq8FpnmassQxASA992RWjpdnp81+32q6mt544wqlMhcEk5J/GqcHzMDnBFY2ua1rWjeJDJaWi3Vo1qPNRlyOp715uOi5QsJ0XVXKd/H/wAJDZxf6Pdx38B4AznigX8EjLbavoIDE4z5Yx9a4fS/Gnh+9RTJcXWjXROB3QGu/wDCEuoXjiSa4t7+zwQJVOTu4618/OnUpnHOhUw71N6DT7a109reyWO3ibngYGSOTXjvin4Xa0biW80rUvMLuzEK5716z4nv9PtbMR3szRJNkKV/pXKw2F2GE2ia+knORE55qadZ05XLp4ueHfNE8Xv7HxtobH7SLzYO7p5g/Oqlp4ivrm4htr7SbS4MkqplosMQT1r3i51rW7L9zqujLdwd3XmptDtfCmu3onj0kQXERDHKYwa9COY3TTR6NLOXKLg0VfHuqx6H4TgVwyW/lIhWPqo2jpXnPhrUfMuRJpPigBCc+VMxyPavQ/il4bufEMKw2t1FEVOdhPWvEtd8CeIdEvDdtYmRM/ehrqwCozi+bqe5ldLDVaVptJntNnr2tIwW4t4rqMDlojnNdh4bmt72D7Sts8Mg+8rrgivnbwzqGsQ3CR+ZcwMXVQr9ua+ibGQ2ejI87fMEBkPTPFc+Pw8abXKzz83wUaDUabvcdrMRuVxCwYjqAea5jUNPmwd6nAqFr2CS+lns7545c9CeKdL4kurZVF9a/aYjxvi5/Oppxq047aGNKNegvIyb6Ly4GyoOOlWfh1ZmTV5b4oVCJgZ9a1IZND1Qj995Tf3W4NdBpWmx6fZv5TBwxzx6VdevBw5bam2JxilS5GtTyT4pXxk8TtEC21EHIPes/RtUkib5ZnA92q/400y/l1qe5Ns+xmO07e1cxcWU0LZk3RjPcYr1cLCl7HXc+ry+GGlhYKVrnoui6zc54nJ57muqsNUklwHVGFeN2FzLauuyTI966vS9aZGRc5JxWeJw0OW6ODMMqjyucT1nS5I51LBNuKvNGrDBFZnh07rFJMY3Vqmvmqvuydj4Wt7sypPptnP/AKyGN/qtVD4d0tuTaRZ/3a1gKd2oVacftFRxFSPwyZjr4d0lTkWcP/fNLNoWnNFsS3RQBxha1ttJin7epe6YfWat78x458Q/B7Wr/b7VQY1PKAfqK5XS9cvbcG2ucXdu38D9RX0JfWsd1bvFIoYMMYNeF+N/Dlxo960kaMImbKsB0HpX0WWYuFdezqbn1mT4+niV7OvuS2F3pc8oW1upLGcdEBwM1s2niPxTp0xSZY7q3H3WU5OK87vVCgSqMlTk1bhvLuG0VrW4kjf72CcivQxGWQkro9jEZJGWsVoz1Ox+JWl+YIdUjktZO+5eK2Z9R0fVLVktdRtyWXj5gK8UOtRXtufttjHMOjFD8/1qvNDpF9E/9n38tpOBgITjBrzpZVKL908LFcKUqz95HqjWV7A7pa3kWwnP3u9FeMPoviTe3k6tKy56ibFFZvByXUmPC8IqyZ8w3mASd27J65rPuSKu3ynz3ycnce2KpPGWbivTheSVzwatH2cnHsKB0+oq9BFjLH7uKqwxksENaMjbUEYFejg6Eb3MhbcKVxuqwibQPTNVFhKoGHUmrwVvJTPOK+ipfAjoiroWSNWlIU+laWlo32iNOC3bPpWdApWdWXPzV0OgRK2qoZsBR0NdHQ6acdT3b4PW6RWsjjBJAya9RjPyj1715d8HiVWeNTlM5r03cUAAxjPSvj8x/jMzraTJw1VbmTgru5qYt8uc1m3z7jx2riprU5VuZ+pL/o8jbSflJzXlF681zdS7yVVHLD3r1i6cPasjjPXivLtdZba7LN93ccLX0GWK7PUwiKX2uKQOydsBhVzRY3upWkwY4Ubbj1rB1Rdq5T5R6DvXW+Ehvto1mA+b5gBXq4hckbnVVdkddo0KxRIu3avrWvHFwzDnnim6Vbr5I+XHpV9ISufSvmatT3zy5Tuym0Gcc845quzbgR3BxVy7G1SF64qjLC4h39z0ojISZC7HcAvXvTlBjBZhmnQwP5W9jg0+KIscYzmtOZWGSpHnD9c0fOT5W3KnvVq3h2LtIyKnVQP4axcwjLU8d8e2CWetvs6yjca4i4aRpyq5+c9a9L+LNu899HPF8vlDDe9cDEFET+aoBzX0eCk5Uj0ab5kdP4BtYUvYWX15Jr2iKMeSu3gEV4n8Mrpb3XDByFSvbISRtA6DAryM2laZy4qRmalbtCCfWq9tc+S5VuMDNdBqFuJ4j644rlb2PZvifIPY15sZcyONK+h0VhdLIy7eS1bujxWF5ePazXDQXhUEbm+Vl9MV53o+oCC42Ox3KwPWvSNKhsLq0mkvLdnUbXWaM/Oua83NOaEbombnT1iZfiTwFDcSM72I2OT+9tl5/EV0vg3w/D4R8PmGCaSUyOZCX4IH0rQ8NWV1b3AeLUTcWXJ2v1FaWttYNZBb2QRpJlN2cYzXzrrSna5k8W5tc5454m+Isza1Na6lo6zWUTlI5F4I9SKl0688OauVXSdUawuuojnbBJ9jXT6t4SuRD5mnyW2pQKD+7lAJwe1eda34e0t52jvLeXR7jPygoSufUV3QhRqR8z0FhsNiYaOzO0F14k0dQfON1CezfODXceE7iW70g31zaQ20rjHyrjNeO+F7Dxhp+p2cWm3f2uwaVQ+X3KEPXivYtW1rT9LtvLvJo4uApJGBmuSpRtO0djz5YL2dZcjujkvEpttQ1H/R9VMVzH/CHwCay5Lzxbp6ttMN7D1weTS6r4bGpO99pl5FPuJbCuM1zl2uv6PMMtOiqRxjNejRpxskfUYXD05q3NqujO28F6lYa5qH2bUdFWC6XDZ28cV22u26XlgbeOZYieK5f4b3lzf6dcX19BFHtbYjgYJFR6pr+ly6oLaS5MUsR6DpXHOMnV0dzyKlCVSu+XoY2qeF9bXctu8Zi7kfeqjZQ6hpEO2OSYnPzh+Rmu+0+4mC/uLpJVP8Jarbw298jx3lqVJH3hXZHGyh7s46HX/aE4LlqxON0t4NTvI4Lq1TzGIw6HBFdvr80ljopW0I85U2oT61U0bwrZ2N99thZmOPlz2rG+J96YoEh3tz1xWDccRVSWxyNwxNeKjscXdeIPGNiv7+3juRkkgr2qg3xDhZ/J1zw+FT+8q1j3Wpa15zLbTOEB4LGq1zrdxsxfW0N367+tfQRy5WVmfZYbKFKKsjqF1zwHqBHzTWpbgBl4zWppehadfSI2mavDNlhtVn5HtXm0uo6FdfLcaXJBj+KNq2fh/pOk3Xi2x/s2/lDq/mMh+tc2Iw86VN3ZzY7B1aFFtSdvM+jdPiFvZRxMRuVQDzVzIOMV5T8a9U8Q2tpbR+H3dbgNufYcHbXn+kfFnxlpqCPU7ITjONzD5iK8BYWVXVHxyy+rWXOj6XBpa8m0D4yaZPGiajbvbvjk122keMdB1MBba/jLHoGOKylh5xeqOOeGqweqOjzRVeC4hkGY5Fb6EVLLKqJuLDFZ2exhK8fiQ4/lWdrelw6nbtHMqsCPSlbVbbftMgq1DcJIvysMVUVOm+ZEUsXGE7xlqePa94EurGWU26l4H5+lchcWU2n3G2RTsbjnoK+k3RZBtZQw75rB1zwtp2pI6SRKMjqBXu4LO5QXLU1Pr8u4knTXLV2Pni9gNuy3CKSpHRelULiNVZZ48H+9ivaNR+HrwweXb/ADrngGvPtd8LalpU22SFmjbo2M7a+hw2YYbEaSdj67BZ1hK6tJ6nKySxFstNKhPUBqKtXWhC6mMqtt7ciirlHD3Z6D9g3c+b/FemTWGtT20sbRMWLqCMfLWHhxnJ5zXonxm1Z9a12HVHhSJmjEZCDjFefsUKE9815eCqKpHU/NM4oSo13Fq1yWxAMoYjO3rVonddZK/LmoNPH3jjgkZrWSON024AOMCvpsDS543PNjAjjG6Nm2/KOlSW+SSG5B6UL+7hEfUZqwqgIrgcd69aKSjY2SsOVAxXHat3SrSSZ18kZ55NYluMKzHjNdR4PlBilUHDZGCaHNJHZS0Z7P8ACO1+y6c7Hli3WvQShLFutcn4At/J0dOvIzmurtjls84r5HG+9UZy123IRmkAPWqU0mHIrTkjbHHSqMlpIxJxWEGkZRjqZ1wcBjtPHIryfxT502qO5TCA/d7da9ia1k8vDde1eV+OT9iv5vMOS3AUete3lUk5no4N+8cn9oM14F3B2JA25r03wVpKyMJmBG3AC9hXlnh7T5219JgpKs35HNe/eHrRLOzXK5Y4Oa6c0rckbXNcVNJGtBGEwu3AAqRl+WnAZTcT1qFn9TxivmbuUjyE22U7sY3EY461FEySRgMwOPWqWuX20rFEcs33vpVZZG8sbN1dcYOxtGJfZjJIyj7oqaLMJHGarRkrbZ7k1ZhJZeex70PRAy9GflzQT8p4qG3fLbc8U+TcpHp3rIlHBfEwMkKMMMSec15Frl1IrMFIyR0FezfE2xnn0l7iHkxnIHt3rxqW38yXzPvBuOewr6XLKidOx6uHacTpPhhcLY+JLeEjPm9TXv0AHl8DvxXzp4LU/wDCQQ5Y/I/UV9B6dOzWyblrys3j75xYuNjQQt0asbxLYsY1uIF3FQSR61s9s9sUxslTnkEYrxU+VnMtLHjWozXlnq32mX5bY48wegzXZaK3ia71e1vfDk5aMRhGTPyspP8AhVnxX4XXVYmjtyB5qbSPQ13HwF0xtN8IPb3SjzoLp4w/fAqM1xEVQLq1VyHaR39rp8YgnZEeOMNKRwBxyfzrJvtYi1BXZbaPUNMxjzImBZffFZXxH0W+vLWcQb3ilC+aEOGAryzTrHX9Dle50K9kmjiY7oScbfwPWvmaFGNeF72Jp4GFendPU9f0+GF0aTQ9RKzZyYpTgY+lT3F4JFNtr+mqVfjzFXINee6P420nUJAutQSaVfZwZY+Ax9xXofhoX9wyCSWG+sGyVl64FQ6c6UjgqUamHlZknhrwrpmkzm/01pQskZ2Ix4ri/idcNHMtreWMkttIcl1GcV6pO0dvbhY2CbVwvpXJajdTbzHqVmk0BOAwGeK1w8nzXZ34Cq4T5mrnjVvCvnGTw/rMlrKnPlM2Aa39O8ZeILGSGPWtIS8gZgnmIue/WtjW/BGiaoZJtJn8m6PIXOOai8BeEvEVh4iC6k5k0+P5sNzur1qtal7LzPo62Jw9Wg5faPSG/s6DSRErx2okXzMH5QM15TrPhXVBcTXdrMl4krk/I2TitX4w6nYrAlldzPbhzgMnUCvOdOn1zTZfO0HXBcpnIidqwwOHm7ziRlmCrqHtYPfodLp0uoabd7ZfOjZT6kAV3nh7xRNMBFIokydoyeTXA2PxDZpBaeJtB8sngzRjgV3ngi28Oatc/adIuvNMDBnjzyKvFS9x8y1HmMoxg3Wp28z0O3ZRbqzKVOM1n6pb2t0h86FJV7cZxTfEs8kNltgBLn06VztlcX0Q3SOfcE151Gk90fN4ei2+eLsUfEHg+1u43ksHCyEcKR0rzPxD4P1a33NcQsY0HVB1r2iPUIGJ8xWB6ZWrLSedHt2JPGR0PWvTo5hWoOz1Pcweb4rBuz1R8yyW8ewx7cDHI6GvRPgbomdTuNZwDHGojTI5yK7nUfB/h6+uPMkiEMrrt6YGa3fD3h6DQdHeztcOcEj3JrXG5rCvT5TtzTiKGLoKnHc8A/aH1K8fxSiWt1NEYY8ExnrXmVp4y1+wkHmXC3QB+5OmRXpnxJ8Nay2tXWoXlnLhyQGGSMV5Xq+llSwKvnPpXXg1SdLRiwdSCppXOxsPiJpl4Ei1nQICx4Z4Dg1v21x4OvCPserT2JPaQcA/WvELhZoZPkGPwqe0vpVfa/z/AFFbvCxkip0Ys+g9OtdeQZ0PX4p0HI2y9fwqc/Evxh4bvFttc08XNp0J/iYe1eL6PqU0Lq1vJJG/qrkV2+la/fNamK+YajFj50mGTj2NctTLk+hzTwNOppJHrukeKvD3iWDzNM1BYLlv+WMp2kH0FXotevNHkCXS5ToSWzn3BrxafRvD+sRNJpN8dKvWGUhmbAJ9iKytQ1z4heD7YxX8J1Gw7bl38ezdq5JYfl0ktD5rMOHItudLc+ttG1e21CINA4PHIzWqpz3r5G8D/F6z/tKGN5G064JCmKU/Ix+tfS/hPxDb6tZrIsiGTAJCtkH6V5mJwjj70TxqUqtGXs6y1OjwKq3VlbXEbLLGrg9QRUztxn3qBrjbnPHFccZOL0Ov23s/eTOcvfB2jzT+Z9nC5HQDiiuhFzHj5mJNFdixNW256EMyrOK95/efnT4wjVrA5525INcF0Gf71ex3vhnUb+1aFbYoS2CWFeUeIrFtN1OSzdgWjfBxXVg8VGT91n2HE9FVKiqxH6QWeNwOeQa6CC3GxSeDisDRD5aTY54Brciut8K46iv0TKZXp6nycBGi2tj3qRTuYxCm+ZufB61OY/kDDhs8mvSbVjZor3beWgU8V0HgX/StQht9wVGcAmuc1Rle4QA8Y5rY8FwmS4yrFJVZdgHc5Fcsm2VCTbsfTtjINP05EX7qqBimWPiy2hufKuWwvY1x114kkhhVbgbMoFIPqBXI6zqEyym5jk3Bh09K81Ze6rbkdSw7lqe+rrmnvCJDcKFPvVVPFWkmUQmQqxPBPQ14LbazMVDO7s3ZRXovheCHU7GGVlAkTkgjmuavlqpK9zOdBQ2PQ7q/t47Q3BYBBnLGvAPGuqi81qW7kbERkKxqa9H8ba1FbaU9jCwLsnzBe1eU21v/AG5qIV8bI+fxrtyrC8kXUkVh4OHvM7L4b6V5swdzu3HcD6V6/a26JGAe3Fc38PdFOm6TiUAyMcj2rrcBUA6mvKzHEe1qNHLianOxj/MNoFUb4bVI7Yq5IG/hPWqGqNthbdwPU1zUr3RhDc5PUgv2oLGxJBy30rShaPau0g4rHidZtTlRWyo5Lf0q8iOjsV4GRivT+ydLVkXre23SFmkYDdwK0MbS3HHaq6fIAXPBHFWRl4genNcs2YslhXaM7akKtICtNgJJ21diXjJFYSlYm5geIoGexeJQMbCGxXheuRGwvvstuA5c9O4r6D1j5YZOOqk/hXiXiO2hN3Jcx/PK/AYdhXt5TUSTud2FvYqeB4APEkNvkl2bcT2xXu4PkwKAa8v+HtgP7RW82cxqFLV6XK26NdvIB6+tc2Zz55kYp3ZfhkMsQ+bmpDu2Y61lx3TxzYx14rSWTcoYfjXlSicbegyN3ic7ep/nXY+AZ449OnjdkEhnz9Sec1yBcCTLcmlfw9ea5aPqFjfT20kD4QRnGWA715uY04yhZk8sZaNm/wCIBdS6pJqGj6ky3sfBs5W+VgPas2LUtD17/RdatW0nVM4EqjYCfX3rEHiNkuBpPiy0kgmztS9jGD7EmrmpymKzSPWbWLVtLPCXsPLxDseOa+blCpRtbY56kKtBrl2DXfCMxdEvrNNQtW+VLuEAOB6muz8NWMHhPQIrKJmlLHdh8kgGq3gKE2llLeW+qNqGmlf3AkzuX2q3r4h1CPbHdfZ7ySIbcnpWyqOqrM6YVJVmlLYqT+JtH1i6fTDcm3uE6BztqK4XUrEGSJRcw9wTnIrh9Ws7iznEet2AYZ/d3UIyVPqTWhp2savpaBrWYaraDrkjco9xXbGh7t0en9VUY80DfgNjqFwoXfaXB7Djmuy0+OSx04RzyGUgcse9ZnhuPT9Ugi1Vbdo2PJ3jGDVrxRdzWdg0kCFnJ4wM1xzk27Hm1pc8lE4PxhoegeJ7t916YbmPICscKTXlWv8AgfXtFka4ggeePPyvDk8V6vdXGk6hMY9Qtjb3B5LIOamis9VtIi1hdreW/aNzyBXq4WvOhax9BhMdWwiVndHh9nrmp2qmG6jWRR94TKCa9o+FqWdj4VfWzarZ3F3kkdMjtSf2JoPiS5a01LS2tbosPmA64ro/FejyWvhv7Lp0IdYo9oQdhilisVGt7vUMfmlPGSjB6HBax4w8QwalI1hJDeQA/cBya1NH+IWmX+LfWLZrK46EkcV4jeJqem3rNJ59rKXPOCBWhD4om8gQ6haxXiepHzV6FPLoypJxep7n9g0q1FOk0z6JtY7K6h87TrpJR6A5qMx3MbDG5T6ivG/DV9Zs6yaTq1xYzZz5MjfL9BXo2i+LNRhkSHV7EzwMQBLFzzXBWw9Skm2j53GYCvhr32Oz0ffdzeVOqvt53Y71uXR2Q7QwBxxUWlpb/Z1mgXasg3YPWq2qBjICM4rwMZN2uj57SpUvsVpWkOVmt45kPqua5bxF4M8JayG+02It5T/GnGK6YyyRgBWyPSmTNDIv7yPB9RXJRxtSn1OiCad4s8S8U/BH7RmbRNQWcDoj8V5X4p+HviXRN0l3pkuwZ+eNcg19Z3Nmjtm3m2HHTmqNzJqMAKyotzD/AHWGeK9fD59OPxHoU8TVW+p8bW/mwzbSjIw6hhiup0e7E8Y+b7owEJxXveu6H4N1qJo9U0hbWU9ZYlwa5i6+ElrKnneHdWjnI/5Zy9a9/DZ7SqaSO6GPt8UTgJYUmRdyn5hwe+adba1rGm7oY7p5oMYME3zqfzrotW8Ka5o9v/plk+FONyDIrnLu2bzCuCGPrXrRnRrrQ7qdanV1Ri+J18M+II9upaEtnc/89rX5Ru9cVU8AeO9W+HeshbPUTf6dvCtHMclF9s1oTxAEhlPXBNc34i0SG4hcwxrvY5znmuepl8XscOPy6FendR1Ptr4f+MNK8WaKmoabOkisBuUHJVsc1v3MPmxsOmRwa/Pv4c+ONc+GXiH7RDK8tg7fvYc8EV9weAfGml+J9Gtr+znVxNGHxnPzen1r5vGYKVGV0fCVqcqVR0qpuRwqu4ODnPpRVqUIWy5AOPQ0Vx+0OuErRSUT4g8R6tdX0KavpV3IbeZds8S8FGPevKPFFuZG818ls/MT1PvXRWmoyaTqBZsvby5WaIdCKseKNNinsVvdPxJazLux18sf3axo0vqs7H6pjqMZ0nBo4HRyTJIvfaMVq2owwU+tZlgGt9WEMgVdxIBPp2roRas5YcblPGPSv0rIazqR1Z8NOnyzcUhIoW88sfSrsZUQM7GkgVtjMRzkCq2rymK28vbhs17tRlyjyxMe7dvtG7JPNdx8M1QX73NwMRRQM+cdx0rhJGyDzknFdv4UhlGmzNvJzhcZ6j0rOmuYywy5pG5eaq97e7bg4jIyhxVcrLJcmCMF09c0sUCzHbMGUn7ma0vDek3EurCFVLAniumUlSjqe1e0S34e0G4mlXbCx56V3zXMPh+wWCFczyjDe1SCe30DTE8xv9JZdx4zXnGtaxPDczNK7ySyEhQe2SK86MZYmeq0Of4mQeKLq4uL9bGykYuzFp3PO32ro/h7oYluobXn5W3O/wDerB0u3EZ86bLTSsMY6k17H4P0hbHT1nZD58oDEHtVY+qsPT5IszrSUI2Ooto1WBdgxgYqTop3U6D7h7YqCWTDba+U3Z419biSchcGsTxKzG2ePJUAck1rEbTuzXO+MZ82LpvK7lrow+szWlG8jnbCRI5UVnCCQ43etb6OuFQNknpXI6fEbhRGGyV71v6U0i3aRyLnHQ16lRWOqorKxqIkrTI0rcg9K2YfmU9ueKz2G2QM2OvStGNiYwwGK8+ozmYuSj7s1cgbfxVJmyu4iprOXtXPJEC6goYOMA7l2DNecah4bb7RIZPlCdCOhr0m8b5Misy4VJtqEZ9a6MNVdM0hUa2OU8M2jWdwVjBELtwT3rp76ZIYgFOcVItnGvl7RgIc065tY5CobkAk06k+Zkyk2zHa853Vq6beM8YB5FU5bKOR2UKQvardrb/Z0RexNZydyDWiaM/PjOK6Lwilwkt5cWc4cBwGtT3+Uc1ytow8xwrduRWhpdlctd3GoabfZmhkTzIFbB+6O3evIzKN4HPWUuh0/iDRdN8QafIDGjsyYcMPmX6Vw2i+GvEGi67Ba6ZMZ9OlbFxDPyoX2rvNDvI9XKYBgvowCxQYDV0MjRqNuVDsOuOhrwPaPl5WOliny8skY1zbWkNqLXT9kSROXeJOOa89v9YtbjV3s9YilsJ0+WKYdCKv/EGO/iZ447iWycvlbhBkN7Gufh8QRXjNpXjCzWKQriO7UZDD1z2rpw9FbntYTDWp83Q6+2nu4YBb3SpqNoeBIOwpIPCNtNcrd6LeG3jLhpYjyGrH0vS9X0e4VtNuPtli+AoJ3cV6bYRw28WUjWOR1BZfSnWqOGkTnxM5Unywehk69qVro1oscjLFFGPmY9BXEyeMNYhnaYJDqenMflaI/Mq/Suv8WS6dfK9hqNvmFhjeB+teZa54H1XR3+2+H7t5LbrsBzxWmE5JP39zfAU6M/4m7O2srjw94jQtBOkVzjmNhhs+9J9gvrCX9wWwO46GvMF1mJ7lotRtvsFyBjz4vlbPrXqXw0utUn/dz3seoadsys5HzKfSt8RTlRV07nRi6M8JHmvdM6Xw5E89qt1ewoJwTtbHOKpeK5LySEQ6berHOpyVPcVvT3VsqGNZkRuQozjNcHq+n3i3DXRD7iTgg158KbnO7PJw0XOpqYupypcn7J4l0YMr8CdB0965XXPhxa3Smfw7qAlOMmJutdrHf3iZiuIxdx56P1WoTaafdTiWzuH0+67KD8pNevCpUp2cWfQ0atbD/C2eO6lo+oaVciO7tHt3B+9gnJ+tdh8KZtWuvE8Nktw8kCjdIG5Ars9TudQhQR6xpceoW3eSMZIHrXVeDPDej2drJqmmxGF7tcgsOVoxWYr2fLI1x2dKph+Sa1LXiLxDZ6Tp2ZrpLZG+RXI6GuX0nxTrNllr5I9S09myLiI8qO3FcX8bZNUg1iOKaxml09FyrouQT3JrkdA8TT2Mg+wMyc8Ix+VvqK5qGCjXp3R5FDB06kL9T6P0/UdL1WIvY3Sb8co3UU+e3YHuAP1ryOx1rSbt1uJ5n0m94y6cKx+ldpZeJdR0+Ff7QRb+ywMTxcnFebicqcVdIwqYaVHY3nU4I5/CoJBIq4DEg9c1c0/VdH1eMNaXSbyOEPBFSz2bqOcGvFq4acNxQqq+pgXkUMy7ZoAw9RVS20uGGbda3DofTpWxeQMOOlZ5VllGaxUmjtV5LV6F+GS8jh8udFuY+6kZrK1nwh4e16NiIfsdwRwV45rTjmaNgytzjpSm6ikwsyiM/wB4V2Ucxq0tmYSpzi7wPE/Gvw/1rRHZ4o2ubYn76DJxXnV2JELhlIC9QRzX1ykrCIrlZ4MfMrc5FcX4s+G2h+It1xpzfYrognYOhP0r6vLs+hJKM2dVHHzguWZ8q6zbwXkLpIgyentVj4S+PdQ+HuuLa3MjSaRO/PP+pbpuFdL418JapoM8sOpWpQ87ZAvBFee6xYiWF42jJJB5HY16+IqU61JyQsRgaOPs1ufYem/EB9VsornSHa4tQNglbqxHU/rRXy1oi+JtN0m2trHULyOHyw21OgJor5h1qSZ2Q4fpKKTZh+IbaWzuZobhSk8DbHjbr15NZ9jq11pkrxL++tX4khY8H3r0z4kafb61o8XiizXNwP3V6g6j/axXGeG9P0lLVtc1+4EWnxyECPvIaivNbT3R7+KlypuRz2s6LcX9smqadbySRhs5H8Iq7pcxkEU3RsYcHoMVb8UfE1JUjsfDumw21ihK5KgFxWHpupWt3dM8LbBJ1TPevTyHHTo1LS2Pj6lSDqNm7JL5SSDI4Iasm/m898kCp52y0invis6577e1fee39oro4cRUb0Ioo916kfXdzXovhm226d5r8Iz5GB6V5/pgLXLOeRGvX3Neg6G9wNNiVseUoyQO5rsofDc3wVluattbveX5XyWwCNmK72M2egadFc3Ef+lv8oHpTfDtta2ek/2zeKFZUyo9a5HUtRk1G6aZ5CUZ9yg9hWHvYmVuh33uT3GoTXkhuLzhSxCZ9Kx7g/aybqRclR9737VDqLSXQSONiPKbn0xWj4bt1v74WsreWVAO31rvaVGGgP3Trfhvoz312by+hXbFgoNvH1r1CIsZFCkDjp6VnaVZpa2cccI2/KMkd61LeJt4+WvksbWdard7Hk4iq5Oxfwyx8YJPWqDn94cnJq3JvCccVmhZPOOea46Zy9SYnaMmuA8YzXVxOY8P5acbh0rt7i5x+7bAriPFeTcGO3U4bHHvXdhopSudNHRlbw9HwVUYyOWxzW5CroQAvzDoxqLSLQxQJIFxkDNXUuIopDE4JJB211VZpvQ1qyuyYswWMy/fxzWrbNujXFc1eTTxhG27snAFbthJ5e1WXAIzXHOxzyLkrYXAFNhbac9KkDrITtHApkvCmsbXIuTPJmI56VmNcpHMMVZWQFNpNY1zcKt0V24UfxVrShccUakF9GUYtyM+tXIpIHRW4x9a4430ccpHLRseT6Vox3cbgbGAUD1q5UexrynRgROP4QM+tI8aMFII4NYizZQqr5JGRSx3R2BWZgwNZ+yaJcS389vftt6v+gqzpOiX2peJ5tR0HUXs7y2lj85CD5ci7Vz7His+2t2uZ5JmlbC9q9H0ZpLPw9DNZRqHlBMj46dq8jNHyQsS1pY6S1t7eAv9mjjSVuTgDPvWfrWq29ji3lLM79T6e9ctdeKIvtj2dtc7b1RtDsvylh2NaFvdQa1bJBqSC2vjwPm4f3Brw/q7SUpIccHKnaVRaCTTEQN5u27sX6nG4rXNeI/DYmsWudMUXkHVrcnJH09K0buK80WY7Q5UnGMcGt7wzbR322+tiYAGxImOG/CtpSVON0zrdT6vDmi7mB8MdKudHS5vXu5/7PMeY7ST+A+1dHPrlnqImhsZY0vTHjymbDj3Aq7rlvHc2TwwMIipyozgMfSvCPFZvbfxGs98sml3ynFvcx8Kw98VlRh7Z3QsNhljJc19TvZdR1XT3NvqMKXMBPPmcHHtV62kVojLpF0CcZNu7fyzXOeH/GBlQaf4ugiVSB5V4nzI319DW7eeHpPMW+024aSHG5Spz27GuqUFDRnVUoxg+WejIrnQdI8TSCO9s2srw8EqMbjXSW+l2/hTQRa2mcDl371a8KwXC2Cz6kimX+E7eafrV20ds0axLdZPzRk84rknVqOSW6OGdapOaV7pHk+seLbXUNTkguRPAkJwk6Hoa2dG8Q6xawJjbq9iAMuvLgfSna14T0XWN01mPsd2RzC/AJrhrq28QeF7lcI8PzcMn3WHpXr06dGpDR6n0MKWFxNJcmkj1OGfRdejb7LMsNz3iZtrfiKydT0ZrEM0yyP33Ace1ctZa7pl3cD7fb/ZJ+v2mI4wfeu20nWL7ykQoNWtcgeYpGce9ROnOg7vY5qtOthLPdDPBrXs1+sG4vGT86sOMV32oSR29qI4yIwBgelO0q3srdVkjiEbyjO0jBFUteVnIGwlF9K+ezCq6ux4dSssTV1Whjz3Mmxo7yFbyA+oyQK4jXvh3o2ru19okv2e5OcwMcDP0rtmDoRjle4NMSO3kmzjypOzA1zYXMatCVrnXGLp6xZ4Vqfh/VdOvGt9SgeEA/KSuVcVa0/xFqujyiOyk/cL96OT5lxXtl/LEkRh1az+02x48wDLLXM6z4M069sWm0WVGX7xQ8NjuK+nwmZwxHuyOinjeb3aiOVt/EWh6gytcLJo94x+WSIYDH8K7nStW8QaVarN9oj1uzxnK4LKK8e1SK0humtiWVkb5lYdKXT9cu9OlDWM8kYQ9NwIP4ZrsrZdGqrxNJ4SNVaHvemeJ/D+slY1nW2uehimO05/Gpr/AE2ZMyRZb8Pl/OvG4/HGh37JFr1mttKPuXkBBIPv6VeuPHOteHovtWk3S69pBPIB3Ffw614WIyqy0Ry/VatN+6z0aaN9ud+CO1ZtxLID+NUPC3j/AMM+LlWGO4Wy1A8fZ5G27j7GtPULO4hOZFwM8e/418/Wws6XQ66NZL3ZoqJqFxC5KvgDqM1cS+julDbjDKOhqiYFwxYcjrTJBFHgt6cHNcq3O2eHhUWiNHUbu1u7P7Lr1mlzbNx5hUEgV4x8TvhY9rG+r+Gf9KspBuMS8stenXGsQ28B88LLH3BrFv8AV1sYmudMuSYnOGiHzdegA+tephsyqQjyNkwwNSnJOOiKfh60tv7GtV+wxqEQKAyDPFFcn4l+IOnaPex6eoe4kihHnNEu4BySSMjv0orNtt3O/wCsNaXOL0/UGsbt45SWtblfKmTtg8A1wnxR0i80jTLe1kbNs1w5hGeq4Bz+teuWvhOOxjF/4kLBRylsv3pPTNYXjfRbrxtpm9rV7EWsqmFyMfJzxj8BXbj8xpOvdbHXn9SNaDcGfPbKzE7Rvb+Dbzz6VPbWWpqyyw2cqkcg4wM17hpei+H9FWOGHT4pXxmSRx1aqniSXz1McFuI4wc/ImK5P7Zi5Wij89nCUHe5x0bG4tFbBWVQN61n3DEE+9TzrNBcLI4McfO7nrVWWWOZN0bAjOK+7yXM1UjysLuSRb01f9GZ84Ltj8jXsnwk0yy1PTGkumDGJ87M9q8dVvJiiRBzkN+FdN4I16fS7o+SzIshOeetfaRpOVP3WdVGXKz1jxrdRyMLCBsW8YHyrXDz4hi2vJtyflyO1QR+IlElxNdIZGcnBBrCm1SW8Z5ZOgPyD0rrwtJ0oneqqSN5L63CmJXBcnk1u+EpbeO9F0SGc/LjvXmyTlpCy8Eda1NC1Q206F3ydwOTV1Yc0GQ6l0fUGiuJrSNiOMYFbMO75ePauR+H2qDUdGilDBtzYzXaIrqwU4GDXw+LTjVaPNqrUjuTtB9qz/Mxlquas7RwMy4z2rmrLUHug+RgA1FFXISHanKgkLZJP1rBjhN9qieZny4zkY71JrN+vn+WSBlsCtLTo/mWRQFQDJFehflRslYs3IMNptjAyBWVtkM8U6AFh1BrW1Fs2rNjbxxWfazBdkZXJPeoTb1Fe5bkij3LK/3h+VWbZSx3Nwv8NZX9oJFN5MsZYM2BgUT6uLVhiPdHn16VDTehNrnSQtHGpB4Jp5K4w2BnpXNXOtwyQCeORWA7Z5zWOviiR5GE4CIThTmmsNIaos7OaHBBXn6Vj3dnNNM22Ngnes6LxXHFGE3Z9GzVObxy6XYiwmH6Ac1rGjVitC1Ta6G+NLjjiEYjznqSKiTSYrUt8zbX6g81r6Zq1veRJ8qn1I9a0hDHM4O0cVlKvKLs0S5WdjmI7GYmPaSiD+VTNZyMW27sgV1C2cYC8ZwDT44UZj8gGBWMsVZESqGLo+nzSQqzbhuYgivQvCd1by6GlrCVkWJnjlU9eGIrlb2/ttLiWS4JAY4GBnFZHh7Vri1aW4tsJmdi2ejgsa8vGQ9urnVSwkq8bx3RoePPB7bX1TSXYjJZlB5zmuW0fWJIl+z6xI6wqfklA+aJq9d06/hvYC8KqGX/AFqdc1mal4F0zVdQhv1zHDu3SRY4b6iuSGKUYOnWR2U8eoU3SxCuy/4Va41GwMWpRxTQhQYZx1dT61tTxpaW4W3Cwwr8zYrCvdWs9NiFnaKiWsSkSSDgIKxIPG9tNIRHtvdPB2ShDl4j6n1FcLoSmnKK0PO+rTqXnBaFu8161vLmS0uC0SA/u3B71T1W2t7i1Wy1qNbq0kGEuFGSn1NP1fRLe+t/t+mSCSAjcADXO2+rXmlSNbzR+dbE4dG5xXXSoR5eaDsz0aOFc489J2a6GJ4i8N6j4dxJa41TSZTwpGSorsfg+skytd2l7P8A2eCVe3mXO0/7J9K1fDKx3U+7T3WS3k/1sD87foK6LUbSGLTJYtMjSLb1EY2msKuI5vde5z4rG8yVCpv3LM95avGUikRZcHbGTzmvMtZTXrfVDeqzIAx3DdkYrn9e8RNJqptNTt7iwZXxDOrEE47mul0bxTtjW31mNbm2xhbtBnA/2gK1p4d01zNHRSwksJFTtzIl0/Wra9by79fs03acHvWsWxAIb6OPULI9JcZIrK1TRILi0+16Yy3VtLyNvOKzLK9vNIl8td4QdYZOh9q1dOMtYbmkqEar56TsxNb8DQ3RkvNCZWD/AH4jzV34aeGr6xunu7wS28ERwIi3BNb/AIVurLWLktahrO6Qguo6Gu8aBZIikigj1A6msK+LqJezkceKzKtGPsZ7Hn/jTxZp2ngW93fGynkBVHC5256GsPSPEeu6NAHvHTW9MY5+0xjLqPeovil4B1G8vX1OGR7gY/1YGSBXmdpqmr+Hbg+S06AHBgb7p+oq6WEo1oeYqNOlVp6bn0BpOpaR4htzNptyjMB80Z4ZfrT3sWXKsMnsRXjOma3o+p3AmQyaFqIOTJGxWOQ+/au+0rxhqWmLFD4jtBNZNwL2H5lA7E4rz8XlfLqkKdKrSOkbdGmH+Yehrxjxp8UJNA1e7j0q3QmOUAseQVHXAFes+LtWtY/DE2radMk8Pl5jZTxk183W9r9s8Q/aJnVSHLc9wTmvS4dyuM5ScjpoQjUhd7nf6NKvjbS31bVNPFu7k+W0SbSw/GufvvD2gMzw282qmcElsEBQO/OKu614m8m0itUmKNGcJ2GPwrEbVZI7TzoZ90gBOzru9jX1tLBzT5VsaQ54vRkGo+C9CbT5bqTX761gjYAmWNTk+2DWbp+nWGgubjT/ABwYt/VHtiVYe4ziq2veS0Ab7RJ8w8x4uoz+PFc7PfCTf9ojZk27FBPSur+ylL4jo5pLU9Eurbw/qBS7Gr2FjeIMidMqjn1K9f1rqPCHxA1XQIVsfEFzZatp+7aJY58yKPpjp+NeEx2ZaHfKW8tBkKzFQfyp0flNGy/dfGVI6n8a5a3D1Ke5jV/eH1VqGo6NdWwm03VoCkgyULfMK5DUdUVN5/tBCgO3Ga8QhuJi0V35rQADaMNgk1P5k2XCySMXbdv3ZryJcJ0XI68Jio4bdXPSNQ1e1CyJJcFjkcZ9aqr4r8J6LpU91cCe+1RclLf7oz2OfSuA1i+zZkKwJbALZ5GK5i9Z/NknZucYHfNH+rGGpq514vHurTvE6m5+KCpKfsPhyxhQ/M6sm4l+5yfwory2QssjKvPPJJorkeW007JHzUq0rvU+iPEPjLV9WYS6foojcEhWaIscflV68v5JdDt0upljfyv3odgpB+lef6j4j8X6lmOCSRFfolvCQMflWFPoPiW5LCe1vXJ6hjXxmNwVNuzZ9Vj6EZ0+S9jT8QeIdD0tGVW8+c9ADkZrh9Q8daxLG0UKxQKc4OOcVdu/BOvgBmsVRPVzzUcPhC3RC1/cMG/uqM06dHB0Otz5rEUqVNWi7nFXl9eXZZridnYnqOn5VoeH4HMqxMp8qTPzY4rW1ezsLW32wQDrjnqadoUihlXYCFU8elergK7lXioLQ81zXQdMpUKCfugCkilaMD2NRzzZ8zPrxUbOpQc81+rUZyjTVyHNrUvJeOyjf2zTIp2Bfa3BPrVJS2xyvNJDJtRtw5PSt1ibGjquxakn2FY1f5s5Jpi3TLIAxzVZ2zIFYYJ6GiRSG3dR61LxN9BKqz2n4EeK1s55tNlY/vCHQk5Ar6Ns50uIo5FOdwBzXxT4BvGsPEdrIzYUuFP0NfW/gjUFuNPRCwJViB9K8PM6K/iFNcxt6rEGhb6H+VcXCDCxRexOa7jUGVIHIBJIzXGMvnvKUOxh1rgwvmTHc5GWV31kQyJvVJCa7LTWWVN38G3gCuJUtHrk4kkVFJ+Umut0mRosbhiLGAa9KolY6GtCfVnP2VWXJLOAF9qcTDGwOwBiMH2NRXrJuDMQsQ+YHNZ9xqERDCORGB65PeudRb2JS0JNTuI4CswUZDc8VzOs6msQLhwfMzkGk1LV0W5NvI67SOua4XxDeu2cSEpnivRwuF5tWXTiVp9QvY7t5I52WFWPGetQvrdw7BN+Bknk1m3bTTRDywdvrVSNlZAPuuDjJr2YUUlZo3Ssbz6xMCIX644NPa7k2lmOCuGyOTXPSOUnBdtzDipRNPnexwncVXsI2sVY734d+NZLW7eO6JMRfK5HavadF1iC6tkuIpFMb+hr5YkZoX82HO3B/OvW/hXrMMlhaWU7B5ipwAeBXkZhgla8TKpTTVz263YSYx0qUqQSV4xWboV0k0XDAYJBHuK1RtCsSe1fL1NHynDyWY6by/speZFaPZuZWAOMZNcZ4ehkvNPFwoZzcyySJ7LvOK6HV71Y7R4Cp/eLwewHSuz0DSLGz0m0kjt03R2qYA+lcVev7E7cNj/YRdjH8LeH7iGZNRvJzEuAdgOM/WutgvI5MiPKqCccYzWXqNzs3TXjCKJR8iA9a4vV/E11cXH+iOIY0PyD1rzVSqYhtpEQwtXHTci38TdFudY0tjpcrKqkmWJOC/sa8at7q60bUS1vI8Uw/wBYMYU+zCvcNE11NTjwJEivF4ZD0esDxv4Rh1yF7zT41gv/AOOMd/evSwVZUH7OqtD3cqxqwj+r146dzJ8JeLIhJ5+nnZcEYntB9yT3X0rsjY2fieD7RYv5M5I8yJxhh+FeN6bomqTautjbwXCXO8JuHHlgfxV79oMNvodhELiZZb4oA745b8KnH8lOV6PUyzeFHDVObCSvcNM0yLQbb7Pb7TcNyzdwKyNQ8U6dJqDaWl55V1/DIOATWhe6xaakzabHP9kv2U7CR2+teV+KNDurO9zMrdTtmHXNcmGoKrJ+03OLA4RYio1W3O91fT9P1m3+z6zaqjsNsdwozuPrntXn2raJrfhW7aaNnuNP6L/ErD3Famg+IrixtxaXzG6gbg7hyo9a6+0uFmsSbQrfWrfeiP3lrqiqmGlrqjtSxGXz95c0Dz7w3rrx6j9o0qZbWQ8PbStmKQe3YGu/0+XSfEB+yyotnfEcRnoT6g1zHiHwFDdBtS8OyEc7jCvBVvSuk+Hmk3djbG/15QpRsQh1yyjt0qK9Sm1zp2ZGNq0JU/a0XaXY6/w1oMOkxMd0bSnqcc1uF9pADcgc81w+veL7jRFaY2r30RfBWMgmNfXHWt/w9r+leILRZ7G6RyfvIxwyn0xXkyhJ+9I+YxFOs/ekbDDcfmzg9a5bxp4G0nxBasskIjlPIlQYOa6UttPf3pyzDByfpRTlKm7xZyUsTKlLc+Z/GHgXVvDrSfuXktSRiTG79e1Z+h69eaM4WNvtNsSRLbyNuVhX1Fdww3kDRTRpKjfeVhXmnjb4Q6fqzPdaLdNp1yQT0ypP0r16GZRa5aq1PZw2Zxfu1Dze+1w2/h+7vvDjBbeUBLqxnYELnqVFefXWprteREIPqK6LXfBfizQ4LuG5smdP+Wkyn5WXsa4eaGYrI8ZDRr972NfV5L7F3cT1oTpz+AbLrkxuEyiuyno3pU8GoNdXKvNGYkXn5elUvJ+0SgxxhW29u9KNvkKrts2khq+hjGKNkibV7gXFuzWkweIgZQ9RiqXyTSRtMoREH509Y4zJugOIipH1NQSwbp2j3kjaOKu4nqNuLpmuFWTBt1Oce1JL5TTqyptjT5h70kNv8jxsSwDbRxTJ1kZdq9B+mKmT0IaJmkjmilZ/vKf3Y7Zq1DI0UA52gjk+hqq6r9nVl4b09a0be1X7AVZQ5zuzn9K4py1IZlXu2NwmQVPJNZN0co+eBjitnUYQyOX+X0/KqN/ArWyeWBkpzk1yVp+6zot+7scbKrNIzKByaKmvkeO5dMhdvHFFfNzrrmZ4slqz2/RPEWrX3iSztRPDDA7EsscQXIFbnim+ni1F/KkdV7A1ieG9a0ny9T1qDQ1t4tMtmkEkkucseg615drvxW1++l8yO2sYUPbAJAr89zOjPFVfc0Pez6rGU7Q0PRdbuZ5oMvMxzXI6hII7ZnznnBrmZPiTrjR+Wbe2mGQFAQZJpvjfXr6BYNP2RLcGMSz8dCegrnpYCpCVpM+YlGSV5MzNbuovNbc2ADmjw/eRyJcOAV2DAPrmuZLS3BeWVi7HsBXRaJB9n0uMSLgzMWP0HSvsMmwt6qb6GXMTIy52yc5NLIqxyHPIPSkUZYZxzzS8SH5eor9D5tLE3GTb4VDr0J6UFl3bunFE/wC9x2YUSKWVCy9KpajHjdIm+QAgdMUbiVAKnFLkFMLwBT7dTtq4xGWtMwtzE4UkqwIr6I+HOqsL6KKaTYkyDaP9qvnmyVmuUXlCSMNjivZvDcksLWDMyZTHzYFPFUeekd1GN4nvsjxyWuc5boa5qK3VZ7j3JrStLhDYoWIxj1qGVFIaRDnf6V83Tg4SMGnGR57rVmsl/wCYNuFbvXS2jR/YVEvOB1FPfTocSl13Z9RWPe3D24EMgCJjg5ruTc9DaMm9CHxFqESQrGD8riuPuLnyZz5L8YPWp/Et0POVTICoBauYuL0GB2JG7HFehQwzNVAXW7rbAXLAynpiudup5shJGyD0FSNKty/7xtrY6ZqnebkIRuPQ169Gnyo2jFEiPK37sZ21SnUiQIud2c1oJIFhCxLk4+ZvQ1XGHzNHhiOGHvW1irEUw8xG3YSRSMe9aFtbyXEayTcRp1A71VtoWluMugPdiewrVsZY/M8k5VCcEnpQJRMeUyea+4cDoO2K6DwTfSWGqxvGm85Bx6VjTAgyxKAw5w1WdCMkMowCDUVoJ02U46H0n4XkYXEUmQRPGGAHQGtvxHezWln5kS7uRnFcn4RkkEWnP94GIV29xCJbYRsu7zCOvavh8UlGpc8+o+V2OOTxppEiS2+oFkmU4GOOe3612+heK5IbeCKWWO5ulhTzIlbkJjqK5zxL4e0DT9JvNQuLSN2iiYgydzXlen3s0NxHc2TlZvLXAB7AdM1jPB08VB8q1PocryaGMpPufQXjG1kv7dNQhmd4MZAHb6iuI+yzM/7yRSM8Y9K2fAHiVbqwaaSQSR4Cz2+cmL1b3qx4p017aVZ7GINBNhg/ULXBQk6EvZyDC1JYOboVFYwoh9ncyQkq6nhx2NdZ4U1CfWG+zlTHfwfxj7rD3NZGgaFf6o+x12xhuZMYUj2rt7WG30i2Fnp0SvKfvyen41z46tCWiOPNMTSmuWOrNNrG2t/MuYbaEXpj+ZgK8g+IHia4sLma1hLtfOMNJ/zzX2r0GTxLZretp63X+kbfv54J9KwPG3hi38T25m8sQanEPlxx5g/rWOCfJUTqLQxyxLD1k8QtGeV6T4ilWZI9SmlZC/7q7B+eI+9el6XrUOpWq6dr3lyI3EF4vR/r6GvHNXs5NNuJbW6jMUm7DKePyqfQ9bl04+TIPtFp0aL+6P7w96+ixOChVXNSPtMblVDEwVXDPU9K8Q+HZ9OdpI9zwsPlfvisrTLq/sLtJIXaP1A6Gt7wl4iX7CYbyQ3umScLKTueH2PtXR2ng6G7uI7q3uN1mx3ZJ+8K8qWJ9muSoj56pmE6EXSxCNPwa39qbb8xPbSj7yj7r10+pWa3MGxRtIHHpml061isrcQwoFC9AKtB89a8KrJSneJ8dXrx9o+U+b/HNh4q8P67LfNI7q8m5HX7m0djVfRdctdXv/tWmXw0TWoyD5eMRTH3r6M1LTrLUIGhuoEkRgRyM14d8SPhfNp+/UNIR7iEEt5IXJX3Br0cPiKU1yTWp6mFxsKqUJnYeFviRG9z/Y/iiMadfcBHx8kp9Qa9ACZAZGBUjI29/wAa+YtK1x4IP7P8RWpv7XPyMVHmw++evFd/4b8U6poKRGzmOv6C2PmLbpoB7j2qK+Da96JzY/K4y9+mevpvVqmR8j5qzPD2uaZr1ktzptwJFPUZG5T6EVolSWAxnPp2rgkmnqeC6NSk9Rt3aw3tu8FxCksTcFWHBFeQ/Ef4YQCGa90OxUg8vbqAB+levl9h5yR71IrK/oTjit8PiauGleLOvDY102fFeqWK29w0f2VrZkB3Beo/Os6LT9Dco13PfELy/lOo/Qg5r6m+Jnw30/xNA9xbhbe+I4IXG6vmvxd4f1bQNRNnqltLGAcLIF4NfW4POXWXK3qfVYLGwqKzLsvgaxuLT7fpGuC5tUw0oCfvYx6Fen6V0ug/CvTfEWlG40vxFDPIp5JjwyexANedaZq99o959q0+5aGbPz4J2uP9odK7PwzrBvL86loNwmka7Hjfan5Yrn1OOlTisRi46xeh3V6DceamGtfB7xBbhltLqxlUDPUqx/Wudl+GniaJubQEf7EmQa918MeKLXxcJLDUYm0zXrcYkt3OBIP7y+xqHU1aCQxt+7IPzLXg1eIMZR91k4SSl7ktzxGbwB4leNY49Ml3Z67hWnp/w98Uv+7/ALLYHGDvbGfpXpTX7phd77euQelT2GttOBBdO6HOIJs4IPasFxPXurnbicFUUeaJ4rbeDby58VQ6DeSfYZS55fkLj69a0vG/w7s/DuhrfTat9sYyrC4RQAuBk/oDXqfijT4tWmtdVkZINQ09ws5xjzlH8VcB8V7zyPBenQbf3lxcyS7cfewDV1M7qV0ziVNum3I9D8N/Cn4d3Xh/T7qbw2ty80CyGR5mBOfxorptPW4tdG022jBxHZxghegOM0V8lUzCtzs8SVN3Z4bomhaDN4MuYo1ulsr9gCsjfMwB65rkdX8G+DY5NsNnPgZBBetTxX8RfDuhzf8ACOrDdN9h/d/IBjI965Cb4heHriYKLK/GW25Izlj0AxXNVlipTbgdOPqutVdi/o3g3wss5vFtpUeFtyhmyCa4zxnoFnLqFzfHUJLh5H+ZdmAB2Ga7TUPFGh2ZbSpLgwT7fnz/AAkjI5rmNYubOaD91qEEiAHODgsfU10Yd17+8zzqkXaxxsdqEKwW6gluhNa2rMqusUYx5YVD7HHNJpjRPcOVXPkwk5Hr2qtdzMwMnG5m3H8q+6yWLiuZmFrITzG8zK4wOue1KriUYQhX70xNogIY/OxzTcbU+Uc9zX1salyC0uJRtC/MDyaFk+Zo2x6CktmVEznrTcbSzDnNdlJ3QXFUkEqMHNTwqQKhgwWzjmrilBxmuiKNErklmzfaIx83DDAr0zRrt5QgeTYYwCARxivO9PT/AEgFRkg5AFdJHcM0imM7Gxgn2+ldfJzRsenh1oe0+GNc+02YhkccDG4HtXQRX0aQ7RIv1LV4pb659jQKZSSF7DFLc+KJ1jXcTtb3rzJ5a3LQqULnrGveILKwszMZlYt0ANeYarrU13dCczv5YHANc7dau998rP8AulPrVG51FmxFGwKDvW9HAcm5HLY0bzUmnuHMkmQeAfasya4aGU5bepOVGKqG4Xy5A4HsajgkVVDO2SOgNd0YcrK3Jrh8ObiQFR2AFBnSaMiQZBHy561Xe4M7hiQdv8NNnnWSLCLiToAK6Ei0S2kxhUwqpYk/LjnFSqgtWZmYZY5OBS200NtCvTzNvPGangVnBuJI9yZ9OlJlxLdrAsqx3C8Ln5/cUmryQlIxGNoD4PHapdLXzJXGdsQyQBVfUm81CyooCHP1pIpFTy2CuycjHGa3dDtPOuoFRd25cH61mQyRtbRMcZLcgV13w1tPtGtR7+FBLZ+lY4mfLTY2+h6hoim0fTouQfK5HpXVSatBbRjzpQq4zuJ9K8/vtUgh1p5GmIVUCqR0rn/FHiXEIhtyJuq8n1r5r6g8RK5iqF3qaPjzxhJqxazDbbVm2DjqMjkis7yxEiBEUKGwCvpUng/w7aX2o6LPeszPcXwhlhznK7SRXour/DC/GsMtkha1fkMTjZ/jWNXGUcHL2b6H1OU5pQwceWehw/h+7vtN1CK6tkzLk/uwM+av92voXwfDLdaNGbi2EdvIm5IHHzoT1BrE0Twzovhez8+8ZLm8C+xbPsKqa14u+zyefeXP2G2wALZfvsexr5vHV/rc70oni5piXmlZyoRO5vgtrb+VCogt1HznpXn/AIp8TN5bWen5RM4aQVt6brUXiGyNnMcKyZimzgEf3T71wviDTryzu5rdkKxg5z6is8BRSk1U3McpwkFW5ay1MeaQO5l3nf8A3s811vhLxObhV0++fbLHxFcZ/Q1yMcKZ2tk1A8apc5TjHQ+hr2a+FjVhZI+qxWXwxELW2PRPGPhey8R2uWVItRRcow5Eg9jXiOrabcWOpyW88RglTg5r1/wl4geby7G/ZNy/6mcdjXQ6x4NsvFkIa+iEc8TDMi8Bx9a4KOOngZOE9jxMNmlTKajhV1ieW/CrQNV1C/8AtEM3k6cp/wBIdx8kg7gCvbIdYs7W2jGntGbSAHeQp4A7Cuc8Q/Z/D+nvpsUZtNOt0/fSg4Mh9BXi3iTxtqV5qEbafdS2djbttghHcdy3rXLOMsbNy6Hm4hPMqrqdD6c8NeJNM8SWIutMuhIgco4IwykeorUJ2nodpPFfN3g3xJPdXa3WkyxadriDEsJ4iuF+nYmvbfBviq01+DypI/seox8S2ztyD3x61w4jCSos8LHZfKl7yOpQ8Y60MispV+QRyKjBK07JPNcerPMUpR3POfiP8M7TWEe80tRBdnkkdGrxG6TWfBmqNFCzwSj74/gkFfW2BWB4w8I6V4itHS4hVZiPlkC8g16WGx7h7tTVHr4PMXDSR4l4e1mzvLlLzT5l0fW1wfJLYinP+Neo+FvH0VzctpPiCP8As7UlwPn+5L7q1eKfEHwfqPhm5aMW7NAzbknRSxH49qzbDxiFtV0vXoTe2pIWG7BxJD7++K7amFhXjz0z1J4SljIc0T6tnYe+P4PRvxqAyFGyua8d8IeOrvw4sMOrXH9reHpmCxX6/etz23ivXEuILu1ivLKVJ7eUZWSM5B9/avJlSdN2Z8jmeBrYZ8y2L0N0rEbj83vWP428L6Z4o01ra9jUyYPlv3B7U92ZWzuxVm1vFJEcozUxhOD5onBhM0cZq58o/EXwJq3hW9f7RE0tmzZjlHQfWuMRmSVZEyHBwhzyPxr7k1zSNO13TJLHUYVuIJBgg9R9K+aPiv8ADC+8NXUl5p0T3enOfvjrHXuYLMFP93UPu8vzVT0bMjQ9etdajh03UrgWWsxuFtNRHysQAPlY969H8Oa9/wAJQk2hawqweI7EFdw+7cqOhU96+eXt3Ys2eAeOe/qDXZ+Frq71RLSD7ULTX9PJawuif9co6o3uajMcvUlzRPcnRjNc0NzvLx5rO4mgk5aM9DxUMN4h/h3Kf0NaBmj8aaG2oxxG31qx+W/tejK3cj1Fc0X8l9mSCOvHQ18XiKUqc7NHu4GtGvS5Hutzprm8+2WitK3zxMQPcehrM1jwjqPiXxJpMbx+To+lxqbiZv8Alo+QzKg78AjNdB4JOl3EMktyfNkViPKA64rN1fX764uvEN1DN+7sh9nt4xwq5OPzx3rsy+g6lzx8TepU9lDY7GfxgLeZ4LKGPyYztGfaivPNMtbs6ZazjfIZ4/NZj3JJ/wAKK7v7MQv7OoLRnz98SIov+En1ZvLTPnPztHrXI+BiT4509DypkY4PTOKKK86h8KPnJ/GUNbZpde1UyMXP22TljmsliQkmCRwaKKr7Zyz6nU+Hf+PHUj38tP51E/Siivscs/hnNMY/3hVhfuGiivcgZCQ/eFWF70UV6dHYY+1+8alT75oorrpm1M1fDfOqr9K1NU+WZ9vHPaiiu6B6lDYcedPZjycdaIPmtPm5470UVoizMh4glx61A/DqBwKKKOpmya8A8kcVXP8ArB/uiiipe4ISH/j4qVuJcjiiitEUWrIArJkA/u+9b+hAHRLokZ+tFFQy4iab1b/dNZ10fvjtRRQikVo/4PrXp/wsH+nH/ri1FFcmO/hg9yxr6r/ZZbaM564964j/AJiC/wC+KKKywfQ3gep/Djnxp4fB5H2k9f8Adr6df/Un/rnRRX59xF/vTPKzD+IjzKT5tX1CRuXQHax6r9DXk2tkz65I8xMrbiNz8nH40UUspPe4d+JnQfDeST7KB5j4W6XHPTk16b8QQPssZwM7aKKKv+8Cq/8AIxR5qP4qqn/VyUUV71LY+xp7D4OLaEjg+YORX0NoX/IItv8ArkP5UUV81m38Q+A4p+JHmf7RZI0O3A4BmGffg18/3QGcYGKKK6soNsp/hIqQuyPDIjMrrcqAwOCOfWvY9Ud08Z6HMjMsrIm5wcMeO5ooozTcWY/Cz3eEkwoSSTtFTDoKKK+d7nx1QVetPbpRRWMhRMDxzHHJ4buPMjV8Rn7wzXyHcqv/AAkE8e0bMn5ccUUV9LlH8M+oyj4DY+GbNJbahbSEvAUfMbHKng9uleufsxyyP4GnRpHZUnYKC2Qo9vSiiuXHfGzPiD+CejSdD9ajk6UUVn9k/Kv+XpsaV/qxVTxYqvoF8rKGXY3BGRRRXHT/AI0T6/Ld4nxjqqqNbvFCgKJjgAcCqt4zI8rqSrJKCrDgrz29KKK+wl8CP0fB7I9e0BmT4r2OwlfO03MuON/Tr61F41RVv7jaqjr0HuKKK+GzX4ztyn+NUOi8KRxrp6MqKGx1A56Vx0H/ACCfFX/YTX/0Kiitcm3Ziv8AeTsPh0qyeFLYuoYgsBkZwM0UUV7r3Mqvxs//2Q==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6643AE-BA1B-41B3-8AD6-6A1650B3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6051" y="565149"/>
            <a:ext cx="5681345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  <a:p>
            <a:pPr>
              <a:lnSpc>
                <a:spcPts val="3445"/>
              </a:lnSpc>
            </a:pP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090" y="619759"/>
            <a:ext cx="11807190" cy="6147435"/>
            <a:chOff x="314090" y="619759"/>
            <a:chExt cx="11807190" cy="6147435"/>
          </a:xfrm>
        </p:grpSpPr>
        <p:sp>
          <p:nvSpPr>
            <p:cNvPr id="4" name="object 4"/>
            <p:cNvSpPr/>
            <p:nvPr/>
          </p:nvSpPr>
          <p:spPr>
            <a:xfrm>
              <a:off x="4063999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090" y="1909652"/>
              <a:ext cx="3028549" cy="485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2159" y="2326639"/>
              <a:ext cx="4165599" cy="41859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599" y="2326639"/>
              <a:ext cx="4399280" cy="40741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0134" y="1931606"/>
            <a:ext cx="102235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spc="1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b="1" spc="-11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b="1" spc="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b="1" spc="-35" dirty="0">
                <a:solidFill>
                  <a:srgbClr val="1C1C1C"/>
                </a:solidFill>
                <a:latin typeface="Calibri"/>
                <a:cs typeface="Calibri"/>
              </a:rPr>
              <a:t>b</a:t>
            </a:r>
            <a:r>
              <a:rPr sz="1850" b="1" dirty="0">
                <a:solidFill>
                  <a:srgbClr val="1C1C1C"/>
                </a:solidFill>
                <a:latin typeface="Calibri"/>
                <a:cs typeface="Calibri"/>
              </a:rPr>
              <a:t>j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ts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3958" y="1968182"/>
            <a:ext cx="100203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spc="1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b="1" spc="-11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b="1" spc="-120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b="1" spc="-35" dirty="0">
                <a:solidFill>
                  <a:srgbClr val="1C1C1C"/>
                </a:solidFill>
                <a:latin typeface="Calibri"/>
                <a:cs typeface="Calibri"/>
              </a:rPr>
              <a:t>up</a:t>
            </a:r>
            <a:r>
              <a:rPr sz="1850" b="1" spc="20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b="1" spc="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b="1" spc="-5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6B9E764-D55C-A983-35CD-74509CA00B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65149"/>
            <a:ext cx="5694045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  <a:p>
            <a:pPr marL="12700">
              <a:lnSpc>
                <a:spcPts val="3445"/>
              </a:lnSpc>
            </a:pP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ili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720" y="3279247"/>
            <a:ext cx="4715311" cy="16958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480" y="2103120"/>
            <a:ext cx="5486400" cy="4274604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AC93FC2-0A42-C99B-8DF7-3FF72A3D6A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65149"/>
            <a:ext cx="5693410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  <a:p>
            <a:pPr marL="12700">
              <a:lnSpc>
                <a:spcPts val="3445"/>
              </a:lnSpc>
            </a:pPr>
            <a:r>
              <a:rPr sz="3200" spc="3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rg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aria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619759"/>
            <a:ext cx="12039600" cy="6207760"/>
            <a:chOff x="152400" y="619759"/>
            <a:chExt cx="12039600" cy="6207760"/>
          </a:xfrm>
        </p:grpSpPr>
        <p:sp>
          <p:nvSpPr>
            <p:cNvPr id="4" name="object 4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879598"/>
              <a:ext cx="5262880" cy="4897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6159" y="3586480"/>
              <a:ext cx="3891279" cy="1259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6611" y="2181718"/>
              <a:ext cx="3525228" cy="1252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0" y="1920238"/>
              <a:ext cx="2895600" cy="49072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2640" y="5029200"/>
              <a:ext cx="6309360" cy="4470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042704C-9DB0-881D-F5CD-91DBB1CC10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42</a:t>
            </a:fld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351" y="565149"/>
            <a:ext cx="6591300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445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rd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  <a:p>
            <a:pPr marL="12700">
              <a:lnSpc>
                <a:spcPts val="3445"/>
              </a:lnSpc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pr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sz="32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bl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8080" y="619759"/>
            <a:ext cx="9601200" cy="5943600"/>
            <a:chOff x="1148080" y="619759"/>
            <a:chExt cx="9601200" cy="5943600"/>
          </a:xfrm>
        </p:grpSpPr>
        <p:sp>
          <p:nvSpPr>
            <p:cNvPr id="4" name="object 4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080" y="1889759"/>
              <a:ext cx="9601200" cy="4673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7CAE6B0-D881-72B2-447E-2864EE3D93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43</a:t>
            </a:fld>
            <a:endParaRPr lang="fr-F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440" y="589280"/>
            <a:ext cx="4246880" cy="5669280"/>
            <a:chOff x="599440" y="589280"/>
            <a:chExt cx="4246880" cy="566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440" y="589280"/>
              <a:ext cx="4246880" cy="56692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400" y="640080"/>
              <a:ext cx="4145279" cy="5567680"/>
            </a:xfrm>
            <a:custGeom>
              <a:avLst/>
              <a:gdLst/>
              <a:ahLst/>
              <a:cxnLst/>
              <a:rect l="l" t="t" r="r" b="b"/>
              <a:pathLst>
                <a:path w="4145279" h="5567680">
                  <a:moveTo>
                    <a:pt x="4145026" y="0"/>
                  </a:moveTo>
                  <a:lnTo>
                    <a:pt x="0" y="0"/>
                  </a:lnTo>
                  <a:lnTo>
                    <a:pt x="0" y="5567172"/>
                  </a:lnTo>
                  <a:lnTo>
                    <a:pt x="4145026" y="5567172"/>
                  </a:lnTo>
                  <a:lnTo>
                    <a:pt x="4145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8040" y="807720"/>
              <a:ext cx="3810000" cy="5242560"/>
            </a:xfrm>
            <a:custGeom>
              <a:avLst/>
              <a:gdLst/>
              <a:ahLst/>
              <a:cxnLst/>
              <a:rect l="l" t="t" r="r" b="b"/>
              <a:pathLst>
                <a:path w="3810000" h="5242560">
                  <a:moveTo>
                    <a:pt x="0" y="5242052"/>
                  </a:moveTo>
                  <a:lnTo>
                    <a:pt x="3809873" y="5242052"/>
                  </a:lnTo>
                  <a:lnTo>
                    <a:pt x="3809873" y="0"/>
                  </a:lnTo>
                  <a:lnTo>
                    <a:pt x="0" y="0"/>
                  </a:lnTo>
                  <a:lnTo>
                    <a:pt x="0" y="52420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0400" y="1371600"/>
            <a:ext cx="4145279" cy="483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Times New Roman"/>
              <a:cs typeface="Times New Roman"/>
            </a:endParaRPr>
          </a:p>
          <a:p>
            <a:pPr marL="924560" marR="668655" indent="-21590" algn="ctr">
              <a:lnSpc>
                <a:spcPct val="81700"/>
              </a:lnSpc>
            </a:pPr>
            <a:r>
              <a:rPr sz="3050" spc="50" dirty="0">
                <a:latin typeface="Trebuchet MS"/>
                <a:cs typeface="Trebuchet MS"/>
              </a:rPr>
              <a:t>RENDEZVOS </a:t>
            </a:r>
            <a:r>
              <a:rPr sz="3050" spc="55" dirty="0">
                <a:latin typeface="Trebuchet MS"/>
                <a:cs typeface="Trebuchet MS"/>
              </a:rPr>
              <a:t> </a:t>
            </a:r>
            <a:r>
              <a:rPr sz="3050" spc="-35" dirty="0">
                <a:latin typeface="Trebuchet MS"/>
                <a:cs typeface="Trebuchet MS"/>
              </a:rPr>
              <a:t>DÉ</a:t>
            </a:r>
            <a:r>
              <a:rPr sz="3050" spc="-25" dirty="0">
                <a:latin typeface="Trebuchet MS"/>
                <a:cs typeface="Trebuchet MS"/>
              </a:rPr>
              <a:t>PL</a:t>
            </a:r>
            <a:r>
              <a:rPr sz="3050" spc="20" dirty="0">
                <a:latin typeface="Trebuchet MS"/>
                <a:cs typeface="Trebuchet MS"/>
              </a:rPr>
              <a:t>OI</a:t>
            </a:r>
            <a:r>
              <a:rPr sz="3050" spc="-35" dirty="0">
                <a:latin typeface="Trebuchet MS"/>
                <a:cs typeface="Trebuchet MS"/>
              </a:rPr>
              <a:t>E</a:t>
            </a:r>
            <a:r>
              <a:rPr sz="3050" spc="-15" dirty="0">
                <a:latin typeface="Trebuchet MS"/>
                <a:cs typeface="Trebuchet MS"/>
              </a:rPr>
              <a:t>M</a:t>
            </a:r>
            <a:r>
              <a:rPr sz="3050" spc="-35" dirty="0">
                <a:latin typeface="Trebuchet MS"/>
                <a:cs typeface="Trebuchet MS"/>
              </a:rPr>
              <a:t>E</a:t>
            </a:r>
            <a:r>
              <a:rPr sz="3050" spc="-110" dirty="0">
                <a:latin typeface="Trebuchet MS"/>
                <a:cs typeface="Trebuchet MS"/>
              </a:rPr>
              <a:t>N</a:t>
            </a:r>
            <a:r>
              <a:rPr sz="3050" spc="-5" dirty="0">
                <a:latin typeface="Trebuchet MS"/>
                <a:cs typeface="Trebuchet MS"/>
              </a:rPr>
              <a:t>TS  </a:t>
            </a:r>
            <a:r>
              <a:rPr sz="3050" spc="65" dirty="0">
                <a:latin typeface="Trebuchet MS"/>
                <a:cs typeface="Trebuchet MS"/>
              </a:rPr>
              <a:t>DYNAMIQUE: </a:t>
            </a:r>
            <a:r>
              <a:rPr sz="3050" spc="70" dirty="0">
                <a:latin typeface="Trebuchet MS"/>
                <a:cs typeface="Trebuchet MS"/>
              </a:rPr>
              <a:t> </a:t>
            </a:r>
            <a:r>
              <a:rPr sz="3050" spc="-295" dirty="0">
                <a:latin typeface="Trebuchet MS"/>
                <a:cs typeface="Trebuchet MS"/>
              </a:rPr>
              <a:t>EXEMPLE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7839" y="640080"/>
            <a:ext cx="1920239" cy="731520"/>
            <a:chOff x="1767839" y="640080"/>
            <a:chExt cx="1920239" cy="731520"/>
          </a:xfrm>
        </p:grpSpPr>
        <p:sp>
          <p:nvSpPr>
            <p:cNvPr id="8" name="object 8"/>
            <p:cNvSpPr/>
            <p:nvPr/>
          </p:nvSpPr>
          <p:spPr>
            <a:xfrm>
              <a:off x="1767839" y="64008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39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679" y="645160"/>
              <a:ext cx="1696720" cy="650240"/>
            </a:xfrm>
            <a:custGeom>
              <a:avLst/>
              <a:gdLst/>
              <a:ahLst/>
              <a:cxnLst/>
              <a:rect l="l" t="t" r="r" b="b"/>
              <a:pathLst>
                <a:path w="1696720" h="650240">
                  <a:moveTo>
                    <a:pt x="0" y="0"/>
                  </a:moveTo>
                  <a:lnTo>
                    <a:pt x="0" y="645160"/>
                  </a:lnTo>
                </a:path>
                <a:path w="1696720" h="650240">
                  <a:moveTo>
                    <a:pt x="1696720" y="0"/>
                  </a:moveTo>
                  <a:lnTo>
                    <a:pt x="1696720" y="645160"/>
                  </a:lnTo>
                </a:path>
                <a:path w="1696720" h="650240">
                  <a:moveTo>
                    <a:pt x="0" y="649731"/>
                  </a:moveTo>
                  <a:lnTo>
                    <a:pt x="1696720" y="64973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8479" y="640080"/>
            <a:ext cx="5659120" cy="556768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7238B23-379C-978D-04EF-8842A52CD0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44</a:t>
            </a:fld>
            <a:endParaRPr lang="fr-F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26051" y="781685"/>
            <a:ext cx="69088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12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1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BU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679" y="1827085"/>
            <a:ext cx="5325110" cy="79883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15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Customization</a:t>
            </a:r>
            <a:r>
              <a:rPr sz="1650" spc="19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1C1C1C"/>
                </a:solidFill>
                <a:latin typeface="Trebuchet MS"/>
                <a:cs typeface="Trebuchet MS"/>
              </a:rPr>
              <a:t>de</a:t>
            </a:r>
            <a:r>
              <a:rPr sz="1650" spc="-2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votre</a:t>
            </a:r>
            <a:r>
              <a:rPr sz="1650" spc="-1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85" dirty="0">
                <a:solidFill>
                  <a:srgbClr val="1C1C1C"/>
                </a:solidFill>
                <a:latin typeface="Trebuchet MS"/>
                <a:cs typeface="Trebuchet MS"/>
              </a:rPr>
              <a:t>déploiement</a:t>
            </a:r>
            <a:endParaRPr sz="165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106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Reférencement</a:t>
            </a:r>
            <a:r>
              <a:rPr sz="1650" spc="1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des</a:t>
            </a:r>
            <a:r>
              <a:rPr sz="1650" spc="-1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1C1C1C"/>
                </a:solidFill>
                <a:latin typeface="Trebuchet MS"/>
                <a:cs typeface="Trebuchet MS"/>
              </a:rPr>
              <a:t>ressources</a:t>
            </a:r>
            <a:r>
              <a:rPr sz="1650" spc="-31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pour</a:t>
            </a:r>
            <a:r>
              <a:rPr sz="1650" spc="-1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la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création</a:t>
            </a:r>
            <a:r>
              <a:rPr sz="1650" spc="-2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5" dirty="0">
                <a:solidFill>
                  <a:srgbClr val="1C1C1C"/>
                </a:solidFill>
                <a:latin typeface="Trebuchet MS"/>
                <a:cs typeface="Trebuchet MS"/>
              </a:rPr>
              <a:t>de</a:t>
            </a:r>
            <a:r>
              <a:rPr sz="1650" spc="-2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80" dirty="0">
                <a:solidFill>
                  <a:srgbClr val="1C1C1C"/>
                </a:solidFill>
                <a:latin typeface="Trebuchet MS"/>
                <a:cs typeface="Trebuchet MS"/>
              </a:rPr>
              <a:t>nouvelles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8625" y="2755265"/>
            <a:ext cx="3856990" cy="3775710"/>
            <a:chOff x="428625" y="2755265"/>
            <a:chExt cx="3856990" cy="3775710"/>
          </a:xfrm>
        </p:grpSpPr>
        <p:sp>
          <p:nvSpPr>
            <p:cNvPr id="8" name="object 8"/>
            <p:cNvSpPr/>
            <p:nvPr/>
          </p:nvSpPr>
          <p:spPr>
            <a:xfrm>
              <a:off x="431799" y="2758440"/>
              <a:ext cx="3850640" cy="3769360"/>
            </a:xfrm>
            <a:custGeom>
              <a:avLst/>
              <a:gdLst/>
              <a:ahLst/>
              <a:cxnLst/>
              <a:rect l="l" t="t" r="r" b="b"/>
              <a:pathLst>
                <a:path w="3850640" h="3769359">
                  <a:moveTo>
                    <a:pt x="0" y="3769360"/>
                  </a:moveTo>
                  <a:lnTo>
                    <a:pt x="3850386" y="3769360"/>
                  </a:lnTo>
                  <a:lnTo>
                    <a:pt x="3850386" y="0"/>
                  </a:lnTo>
                  <a:lnTo>
                    <a:pt x="0" y="0"/>
                  </a:lnTo>
                  <a:lnTo>
                    <a:pt x="0" y="3769360"/>
                  </a:lnTo>
                  <a:close/>
                </a:path>
              </a:pathLst>
            </a:custGeom>
            <a:ln w="634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0" y="2987040"/>
              <a:ext cx="2672079" cy="32705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609966" y="2631439"/>
            <a:ext cx="7348855" cy="3881120"/>
            <a:chOff x="4609966" y="2631439"/>
            <a:chExt cx="7348855" cy="38811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9966" y="2631439"/>
              <a:ext cx="7175633" cy="3810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277599" y="5984239"/>
              <a:ext cx="680720" cy="528320"/>
            </a:xfrm>
            <a:custGeom>
              <a:avLst/>
              <a:gdLst/>
              <a:ahLst/>
              <a:cxnLst/>
              <a:rect l="l" t="t" r="r" b="b"/>
              <a:pathLst>
                <a:path w="680720" h="528320">
                  <a:moveTo>
                    <a:pt x="680720" y="0"/>
                  </a:moveTo>
                  <a:lnTo>
                    <a:pt x="0" y="0"/>
                  </a:lnTo>
                  <a:lnTo>
                    <a:pt x="0" y="528320"/>
                  </a:lnTo>
                  <a:lnTo>
                    <a:pt x="680720" y="528320"/>
                  </a:lnTo>
                  <a:lnTo>
                    <a:pt x="68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F812FEB-F5BF-7BD9-D37A-39EC11A03F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45</a:t>
            </a:fld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26051" y="781685"/>
            <a:ext cx="6704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9390" y="1767522"/>
            <a:ext cx="5806440" cy="75882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0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8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p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1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d’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55" dirty="0">
                <a:solidFill>
                  <a:srgbClr val="1C1C1C"/>
                </a:solidFill>
                <a:latin typeface="Trebuchet MS"/>
                <a:cs typeface="Trebuchet MS"/>
              </a:rPr>
              <a:t>f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-175" dirty="0">
                <a:solidFill>
                  <a:srgbClr val="1C1C1C"/>
                </a:solidFill>
                <a:latin typeface="Trebuchet MS"/>
                <a:cs typeface="Trebuchet MS"/>
              </a:rPr>
              <a:t>m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r>
              <a:rPr sz="1650" spc="-13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y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75" dirty="0">
                <a:solidFill>
                  <a:srgbClr val="1C1C1C"/>
                </a:solidFill>
                <a:latin typeface="Trebuchet MS"/>
                <a:cs typeface="Trebuchet MS"/>
              </a:rPr>
              <a:t>m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q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endParaRPr sz="165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90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85" dirty="0">
                <a:solidFill>
                  <a:srgbClr val="1C1C1C"/>
                </a:solidFill>
                <a:latin typeface="Trebuchet MS"/>
                <a:cs typeface="Trebuchet MS"/>
              </a:rPr>
              <a:t>Référencement</a:t>
            </a:r>
            <a:r>
              <a:rPr sz="1650" spc="10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des</a:t>
            </a:r>
            <a:r>
              <a:rPr sz="1650" spc="-2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ressources</a:t>
            </a:r>
            <a:r>
              <a:rPr sz="1650" spc="-204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entre</a:t>
            </a:r>
            <a:r>
              <a:rPr sz="1650" spc="-2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plusieurs</a:t>
            </a:r>
            <a:r>
              <a:rPr sz="1650" spc="-2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1C1C1C"/>
                </a:solidFill>
                <a:latin typeface="Trebuchet MS"/>
                <a:cs typeface="Trebuchet MS"/>
              </a:rPr>
              <a:t>répertoires</a:t>
            </a:r>
            <a:r>
              <a:rPr sz="1650" spc="-2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50" dirty="0">
                <a:solidFill>
                  <a:srgbClr val="1C1C1C"/>
                </a:solidFill>
                <a:latin typeface="Trebuchet MS"/>
                <a:cs typeface="Trebuchet MS"/>
              </a:rPr>
              <a:t>projets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505" y="2064385"/>
            <a:ext cx="4314190" cy="4375150"/>
            <a:chOff x="357505" y="2064385"/>
            <a:chExt cx="4314190" cy="4375150"/>
          </a:xfrm>
        </p:grpSpPr>
        <p:sp>
          <p:nvSpPr>
            <p:cNvPr id="8" name="object 8"/>
            <p:cNvSpPr/>
            <p:nvPr/>
          </p:nvSpPr>
          <p:spPr>
            <a:xfrm>
              <a:off x="360679" y="2067559"/>
              <a:ext cx="4307840" cy="4368800"/>
            </a:xfrm>
            <a:custGeom>
              <a:avLst/>
              <a:gdLst/>
              <a:ahLst/>
              <a:cxnLst/>
              <a:rect l="l" t="t" r="r" b="b"/>
              <a:pathLst>
                <a:path w="4307840" h="4368800">
                  <a:moveTo>
                    <a:pt x="0" y="4368800"/>
                  </a:moveTo>
                  <a:lnTo>
                    <a:pt x="4307459" y="4368800"/>
                  </a:lnTo>
                  <a:lnTo>
                    <a:pt x="4307459" y="0"/>
                  </a:lnTo>
                  <a:lnTo>
                    <a:pt x="0" y="0"/>
                  </a:lnTo>
                  <a:lnTo>
                    <a:pt x="0" y="4368800"/>
                  </a:lnTo>
                  <a:close/>
                </a:path>
              </a:pathLst>
            </a:custGeom>
            <a:ln w="634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0" y="2336799"/>
              <a:ext cx="2987040" cy="378377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805679" y="2743200"/>
            <a:ext cx="7335520" cy="4033520"/>
            <a:chOff x="4805679" y="2743200"/>
            <a:chExt cx="7335520" cy="40335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5679" y="2743200"/>
              <a:ext cx="4572000" cy="2641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0320" y="4734560"/>
              <a:ext cx="3230879" cy="2042158"/>
            </a:xfrm>
            <a:prstGeom prst="rect">
              <a:avLst/>
            </a:prstGeom>
          </p:spPr>
        </p:pic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8F4623E-C477-0436-58E9-A3E82693A4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46</a:t>
            </a:fld>
            <a:endParaRPr lang="fr-F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26051" y="565149"/>
            <a:ext cx="5041900" cy="9010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R="5080">
              <a:lnSpc>
                <a:spcPct val="79300"/>
              </a:lnSpc>
              <a:spcBef>
                <a:spcPts val="900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  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DEPENDANCES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75" y="1862836"/>
            <a:ext cx="39541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130" dirty="0">
                <a:solidFill>
                  <a:srgbClr val="1C1C1C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1C1C1C"/>
                </a:solidFill>
                <a:latin typeface="Calibri Light"/>
                <a:cs typeface="Calibri Light"/>
              </a:rPr>
              <a:t>é</a:t>
            </a:r>
            <a:r>
              <a:rPr sz="3200" spc="90" dirty="0">
                <a:solidFill>
                  <a:srgbClr val="1C1C1C"/>
                </a:solidFill>
                <a:latin typeface="Calibri Light"/>
                <a:cs typeface="Calibri Light"/>
              </a:rPr>
              <a:t>p</a:t>
            </a:r>
            <a:r>
              <a:rPr sz="3200" spc="15" dirty="0">
                <a:solidFill>
                  <a:srgbClr val="1C1C1C"/>
                </a:solidFill>
                <a:latin typeface="Calibri Light"/>
                <a:cs typeface="Calibri Light"/>
              </a:rPr>
              <a:t>e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ndan</a:t>
            </a:r>
            <a:r>
              <a:rPr sz="3200" spc="75" dirty="0">
                <a:solidFill>
                  <a:srgbClr val="1C1C1C"/>
                </a:solidFill>
                <a:latin typeface="Calibri Light"/>
                <a:cs typeface="Calibri Light"/>
              </a:rPr>
              <a:t>c</a:t>
            </a:r>
            <a:r>
              <a:rPr sz="3200" spc="15" dirty="0">
                <a:solidFill>
                  <a:srgbClr val="1C1C1C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1C1C1C"/>
                </a:solidFill>
                <a:latin typeface="Calibri Light"/>
                <a:cs typeface="Calibri Light"/>
              </a:rPr>
              <a:t>s</a:t>
            </a:r>
            <a:r>
              <a:rPr sz="3200" spc="-204" dirty="0">
                <a:solidFill>
                  <a:srgbClr val="1C1C1C"/>
                </a:solidFill>
                <a:latin typeface="Calibri Light"/>
                <a:cs typeface="Calibri Light"/>
              </a:rPr>
              <a:t> </a:t>
            </a:r>
            <a:r>
              <a:rPr sz="3200" spc="120" dirty="0">
                <a:solidFill>
                  <a:srgbClr val="1C1C1C"/>
                </a:solidFill>
                <a:latin typeface="Calibri Light"/>
                <a:cs typeface="Calibri Light"/>
              </a:rPr>
              <a:t>e</a:t>
            </a:r>
            <a:r>
              <a:rPr sz="3200" spc="95" dirty="0">
                <a:solidFill>
                  <a:srgbClr val="1C1C1C"/>
                </a:solidFill>
                <a:latin typeface="Calibri Light"/>
                <a:cs typeface="Calibri Light"/>
              </a:rPr>
              <a:t>x</a:t>
            </a:r>
            <a:r>
              <a:rPr sz="3200" spc="90" dirty="0">
                <a:solidFill>
                  <a:srgbClr val="1C1C1C"/>
                </a:solidFill>
                <a:latin typeface="Calibri Light"/>
                <a:cs typeface="Calibri Light"/>
              </a:rPr>
              <a:t>pl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i</a:t>
            </a:r>
            <a:r>
              <a:rPr sz="3200" spc="-5" dirty="0">
                <a:solidFill>
                  <a:srgbClr val="1C1C1C"/>
                </a:solidFill>
                <a:latin typeface="Calibri Light"/>
                <a:cs typeface="Calibri Light"/>
              </a:rPr>
              <a:t>c</a:t>
            </a:r>
            <a:r>
              <a:rPr sz="3200" spc="90" dirty="0">
                <a:solidFill>
                  <a:srgbClr val="1C1C1C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1C1C1C"/>
                </a:solidFill>
                <a:latin typeface="Calibri Light"/>
                <a:cs typeface="Calibri Light"/>
              </a:rPr>
              <a:t>t</a:t>
            </a:r>
            <a:r>
              <a:rPr sz="3200" spc="15" dirty="0">
                <a:solidFill>
                  <a:srgbClr val="1C1C1C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1C1C1C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9600" y="2550160"/>
            <a:ext cx="6390640" cy="4175760"/>
            <a:chOff x="609600" y="2550160"/>
            <a:chExt cx="6390640" cy="4175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550160"/>
              <a:ext cx="6390640" cy="41757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9920" y="2560320"/>
              <a:ext cx="6309360" cy="4094479"/>
            </a:xfrm>
            <a:custGeom>
              <a:avLst/>
              <a:gdLst/>
              <a:ahLst/>
              <a:cxnLst/>
              <a:rect l="l" t="t" r="r" b="b"/>
              <a:pathLst>
                <a:path w="6309359" h="4094479">
                  <a:moveTo>
                    <a:pt x="6122543" y="0"/>
                  </a:moveTo>
                  <a:lnTo>
                    <a:pt x="186766" y="0"/>
                  </a:lnTo>
                  <a:lnTo>
                    <a:pt x="137109" y="6603"/>
                  </a:lnTo>
                  <a:lnTo>
                    <a:pt x="92506" y="25400"/>
                  </a:lnTo>
                  <a:lnTo>
                    <a:pt x="54698" y="54609"/>
                  </a:lnTo>
                  <a:lnTo>
                    <a:pt x="25501" y="92328"/>
                  </a:lnTo>
                  <a:lnTo>
                    <a:pt x="6667" y="136905"/>
                  </a:lnTo>
                  <a:lnTo>
                    <a:pt x="0" y="186435"/>
                  </a:lnTo>
                  <a:lnTo>
                    <a:pt x="0" y="3907599"/>
                  </a:lnTo>
                  <a:lnTo>
                    <a:pt x="6667" y="3957205"/>
                  </a:lnTo>
                  <a:lnTo>
                    <a:pt x="25501" y="4001757"/>
                  </a:lnTo>
                  <a:lnTo>
                    <a:pt x="54698" y="4039501"/>
                  </a:lnTo>
                  <a:lnTo>
                    <a:pt x="92506" y="4068648"/>
                  </a:lnTo>
                  <a:lnTo>
                    <a:pt x="137109" y="4087444"/>
                  </a:lnTo>
                  <a:lnTo>
                    <a:pt x="186766" y="4094099"/>
                  </a:lnTo>
                  <a:lnTo>
                    <a:pt x="6122543" y="4094099"/>
                  </a:lnTo>
                  <a:lnTo>
                    <a:pt x="6172200" y="4087444"/>
                  </a:lnTo>
                  <a:lnTo>
                    <a:pt x="6216904" y="4068648"/>
                  </a:lnTo>
                  <a:lnTo>
                    <a:pt x="6254623" y="4039501"/>
                  </a:lnTo>
                  <a:lnTo>
                    <a:pt x="6283833" y="4001757"/>
                  </a:lnTo>
                  <a:lnTo>
                    <a:pt x="6302629" y="3957205"/>
                  </a:lnTo>
                  <a:lnTo>
                    <a:pt x="6309359" y="3907599"/>
                  </a:lnTo>
                  <a:lnTo>
                    <a:pt x="6309359" y="186435"/>
                  </a:lnTo>
                  <a:lnTo>
                    <a:pt x="6302629" y="136905"/>
                  </a:lnTo>
                  <a:lnTo>
                    <a:pt x="6283833" y="92328"/>
                  </a:lnTo>
                  <a:lnTo>
                    <a:pt x="6254623" y="54609"/>
                  </a:lnTo>
                  <a:lnTo>
                    <a:pt x="6216904" y="25400"/>
                  </a:lnTo>
                  <a:lnTo>
                    <a:pt x="6172200" y="6603"/>
                  </a:lnTo>
                  <a:lnTo>
                    <a:pt x="61225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920" y="2550160"/>
              <a:ext cx="6309360" cy="396240"/>
            </a:xfrm>
            <a:custGeom>
              <a:avLst/>
              <a:gdLst/>
              <a:ahLst/>
              <a:cxnLst/>
              <a:rect l="l" t="t" r="r" b="b"/>
              <a:pathLst>
                <a:path w="6309359" h="396239">
                  <a:moveTo>
                    <a:pt x="6309359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309359" y="395859"/>
                  </a:lnTo>
                  <a:lnTo>
                    <a:pt x="6309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39391" y="2698432"/>
            <a:ext cx="989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20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2000" spc="-28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0719" y="2783839"/>
            <a:ext cx="4765040" cy="3779520"/>
            <a:chOff x="680719" y="2783839"/>
            <a:chExt cx="4765040" cy="37795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159" y="2783839"/>
              <a:ext cx="203200" cy="203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19" y="3241039"/>
              <a:ext cx="4765040" cy="3322320"/>
            </a:xfrm>
            <a:custGeom>
              <a:avLst/>
              <a:gdLst/>
              <a:ahLst/>
              <a:cxnLst/>
              <a:rect l="l" t="t" r="r" b="b"/>
              <a:pathLst>
                <a:path w="4765040" h="3322320">
                  <a:moveTo>
                    <a:pt x="4764532" y="0"/>
                  </a:moveTo>
                  <a:lnTo>
                    <a:pt x="0" y="0"/>
                  </a:lnTo>
                  <a:lnTo>
                    <a:pt x="0" y="3321939"/>
                  </a:lnTo>
                  <a:lnTo>
                    <a:pt x="4764532" y="3321939"/>
                  </a:lnTo>
                  <a:lnTo>
                    <a:pt x="476453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0730" y="4968557"/>
            <a:ext cx="2995295" cy="153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}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 MT"/>
              <a:cs typeface="Arial MT"/>
            </a:endParaRPr>
          </a:p>
          <a:p>
            <a:pPr marL="307340" marR="5080" indent="-295275">
              <a:lnSpc>
                <a:spcPts val="1680"/>
              </a:lnSpc>
            </a:pPr>
            <a:r>
              <a:rPr sz="1450" spc="60" dirty="0">
                <a:solidFill>
                  <a:srgbClr val="549CD4"/>
                </a:solidFill>
                <a:latin typeface="Arial MT"/>
                <a:cs typeface="Arial MT"/>
              </a:rPr>
              <a:t>resource</a:t>
            </a:r>
            <a:r>
              <a:rPr sz="1450" spc="55" dirty="0">
                <a:solidFill>
                  <a:srgbClr val="549CD4"/>
                </a:solidFill>
                <a:latin typeface="Arial MT"/>
                <a:cs typeface="Arial MT"/>
              </a:rPr>
              <a:t> </a:t>
            </a:r>
            <a:r>
              <a:rPr sz="1450" spc="50" dirty="0">
                <a:solidFill>
                  <a:srgbClr val="CE9178"/>
                </a:solidFill>
                <a:latin typeface="Arial MT"/>
                <a:cs typeface="Arial MT"/>
              </a:rPr>
              <a:t>"random_pet"</a:t>
            </a:r>
            <a:r>
              <a:rPr sz="1450" spc="-5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45" dirty="0">
                <a:solidFill>
                  <a:srgbClr val="CE9178"/>
                </a:solidFill>
                <a:latin typeface="Arial MT"/>
                <a:cs typeface="Arial MT"/>
              </a:rPr>
              <a:t>"my-pet"</a:t>
            </a:r>
            <a:r>
              <a:rPr sz="1450" spc="19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{ </a:t>
            </a:r>
            <a:r>
              <a:rPr sz="1450" spc="-38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p</a:t>
            </a:r>
            <a:r>
              <a:rPr sz="1450" spc="-17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e</a:t>
            </a:r>
            <a:r>
              <a:rPr sz="1450" spc="-17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x</a:t>
            </a:r>
            <a:r>
              <a:rPr sz="1450" spc="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-13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229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155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pref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i</a:t>
            </a:r>
            <a:r>
              <a:rPr sz="1450" spc="-165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x   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separato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8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-204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75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se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p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a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r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a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t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o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r</a:t>
            </a:r>
            <a:endParaRPr sz="1450">
              <a:latin typeface="Arial MT"/>
              <a:cs typeface="Arial MT"/>
            </a:endParaRPr>
          </a:p>
          <a:p>
            <a:pPr marL="307340">
              <a:lnSpc>
                <a:spcPts val="1614"/>
              </a:lnSpc>
            </a:pP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lengt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h</a:t>
            </a:r>
            <a:r>
              <a:rPr sz="1450" spc="8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-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75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lengt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h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ts val="1710"/>
              </a:lnSpc>
            </a:pP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}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0730" y="3259137"/>
            <a:ext cx="3914140" cy="14160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07340" marR="1177925" indent="-295275">
              <a:lnSpc>
                <a:spcPts val="1680"/>
              </a:lnSpc>
              <a:spcBef>
                <a:spcPts val="195"/>
              </a:spcBef>
            </a:pPr>
            <a:r>
              <a:rPr sz="1450" spc="70" dirty="0">
                <a:solidFill>
                  <a:srgbClr val="549CD4"/>
                </a:solidFill>
                <a:latin typeface="Arial MT"/>
                <a:cs typeface="Arial MT"/>
              </a:rPr>
              <a:t>resourc</a:t>
            </a:r>
            <a:r>
              <a:rPr sz="1450" spc="-5" dirty="0">
                <a:solidFill>
                  <a:srgbClr val="549CD4"/>
                </a:solidFill>
                <a:latin typeface="Arial MT"/>
                <a:cs typeface="Arial MT"/>
              </a:rPr>
              <a:t>e</a:t>
            </a:r>
            <a:r>
              <a:rPr sz="1450" spc="70" dirty="0">
                <a:solidFill>
                  <a:srgbClr val="549CD4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spc="-19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_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f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204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spc="-28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CE9178"/>
                </a:solidFill>
                <a:latin typeface="Arial MT"/>
                <a:cs typeface="Arial MT"/>
              </a:rPr>
              <a:t>pet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{  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filena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me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7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3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70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f</a:t>
            </a:r>
            <a:r>
              <a:rPr sz="1450" spc="-250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i</a:t>
            </a:r>
            <a:r>
              <a:rPr sz="1450" spc="-245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l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e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n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a</a:t>
            </a:r>
            <a:r>
              <a:rPr sz="1450" spc="65" dirty="0">
                <a:solidFill>
                  <a:srgbClr val="9CDCFC"/>
                </a:solidFill>
                <a:latin typeface="Arial MT"/>
                <a:cs typeface="Arial MT"/>
              </a:rPr>
              <a:t>m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e</a:t>
            </a:r>
            <a:endParaRPr sz="1450">
              <a:latin typeface="Arial MT"/>
              <a:cs typeface="Arial MT"/>
            </a:endParaRPr>
          </a:p>
          <a:p>
            <a:pPr marL="307340">
              <a:lnSpc>
                <a:spcPts val="1639"/>
              </a:lnSpc>
              <a:tabLst>
                <a:tab pos="1395095" algn="l"/>
              </a:tabLst>
            </a:pP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conten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	</a:t>
            </a:r>
            <a:r>
              <a:rPr sz="1450" spc="-4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spc="-15" dirty="0">
                <a:solidFill>
                  <a:srgbClr val="D2D2D2"/>
                </a:solidFill>
                <a:latin typeface="Arial MT"/>
                <a:cs typeface="Arial MT"/>
              </a:rPr>
              <a:t>M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y</a:t>
            </a:r>
            <a:r>
              <a:rPr sz="1450" spc="-8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a</a:t>
            </a:r>
            <a:r>
              <a:rPr sz="1450" spc="-17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v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o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e</a:t>
            </a:r>
            <a:r>
              <a:rPr sz="1450" spc="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pe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450" spc="8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235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s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D2D2D2"/>
                </a:solidFill>
                <a:latin typeface="Arial MT"/>
                <a:cs typeface="Arial MT"/>
              </a:rPr>
              <a:t>M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.Ca</a:t>
            </a:r>
            <a:r>
              <a:rPr sz="1450" spc="80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1450">
              <a:latin typeface="Arial MT"/>
              <a:cs typeface="Arial MT"/>
            </a:endParaRPr>
          </a:p>
          <a:p>
            <a:pPr marL="307340">
              <a:lnSpc>
                <a:spcPts val="1710"/>
              </a:lnSpc>
              <a:spcBef>
                <a:spcPts val="745"/>
              </a:spcBef>
            </a:pPr>
            <a:r>
              <a:rPr sz="1450" spc="-10" dirty="0">
                <a:solidFill>
                  <a:srgbClr val="88F492"/>
                </a:solidFill>
                <a:latin typeface="Arial MT"/>
                <a:cs typeface="Arial MT"/>
              </a:rPr>
              <a:t>depends_o</a:t>
            </a:r>
            <a:r>
              <a:rPr sz="1450" spc="-5" dirty="0">
                <a:solidFill>
                  <a:srgbClr val="88F492"/>
                </a:solidFill>
                <a:latin typeface="Arial MT"/>
                <a:cs typeface="Arial MT"/>
              </a:rPr>
              <a:t>n</a:t>
            </a:r>
            <a:r>
              <a:rPr sz="1450" spc="-160" dirty="0">
                <a:solidFill>
                  <a:srgbClr val="88F49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-21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[</a:t>
            </a:r>
            <a:endParaRPr sz="1450">
              <a:latin typeface="Arial MT"/>
              <a:cs typeface="Arial MT"/>
            </a:endParaRPr>
          </a:p>
          <a:p>
            <a:pPr marL="500380">
              <a:lnSpc>
                <a:spcPts val="1680"/>
              </a:lnSpc>
            </a:pPr>
            <a:r>
              <a:rPr sz="1450" spc="75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1450" spc="70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n</a:t>
            </a:r>
            <a:r>
              <a:rPr sz="1450" spc="-24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85" dirty="0">
                <a:solidFill>
                  <a:srgbClr val="CE9178"/>
                </a:solidFill>
                <a:latin typeface="Arial MT"/>
                <a:cs typeface="Arial MT"/>
              </a:rPr>
              <a:t>do</a:t>
            </a:r>
            <a:r>
              <a:rPr sz="1450" spc="-175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1450" spc="-90" dirty="0">
                <a:solidFill>
                  <a:srgbClr val="CE9178"/>
                </a:solidFill>
                <a:latin typeface="Arial MT"/>
                <a:cs typeface="Arial MT"/>
              </a:rPr>
              <a:t>_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p</a:t>
            </a:r>
            <a:r>
              <a:rPr sz="1450" spc="229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.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330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1450" spc="-90" dirty="0">
                <a:solidFill>
                  <a:srgbClr val="CE9178"/>
                </a:solidFill>
                <a:latin typeface="Arial MT"/>
                <a:cs typeface="Arial MT"/>
              </a:rPr>
              <a:t>y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CE9178"/>
                </a:solidFill>
                <a:latin typeface="Arial MT"/>
                <a:cs typeface="Arial MT"/>
              </a:rPr>
              <a:t>p</a:t>
            </a:r>
            <a:r>
              <a:rPr sz="1450" spc="155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1450" spc="-24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endParaRPr sz="1450">
              <a:latin typeface="Arial MT"/>
              <a:cs typeface="Arial MT"/>
            </a:endParaRPr>
          </a:p>
          <a:p>
            <a:pPr marL="307340">
              <a:lnSpc>
                <a:spcPts val="1710"/>
              </a:lnSpc>
            </a:pP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]</a:t>
            </a:r>
            <a:endParaRPr sz="145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3519" y="3860800"/>
            <a:ext cx="3129279" cy="13208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219690" y="3412490"/>
            <a:ext cx="317500" cy="317500"/>
            <a:chOff x="10219690" y="3412490"/>
            <a:chExt cx="317500" cy="317500"/>
          </a:xfrm>
        </p:grpSpPr>
        <p:sp>
          <p:nvSpPr>
            <p:cNvPr id="19" name="object 19"/>
            <p:cNvSpPr/>
            <p:nvPr/>
          </p:nvSpPr>
          <p:spPr>
            <a:xfrm>
              <a:off x="10220959" y="341376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273" y="0"/>
                  </a:moveTo>
                  <a:lnTo>
                    <a:pt x="104140" y="7747"/>
                  </a:lnTo>
                  <a:lnTo>
                    <a:pt x="62357" y="29337"/>
                  </a:lnTo>
                  <a:lnTo>
                    <a:pt x="29337" y="62229"/>
                  </a:lnTo>
                  <a:lnTo>
                    <a:pt x="7747" y="104012"/>
                  </a:lnTo>
                  <a:lnTo>
                    <a:pt x="0" y="152145"/>
                  </a:lnTo>
                  <a:lnTo>
                    <a:pt x="7747" y="200278"/>
                  </a:lnTo>
                  <a:lnTo>
                    <a:pt x="29337" y="242062"/>
                  </a:lnTo>
                  <a:lnTo>
                    <a:pt x="62357" y="274954"/>
                  </a:lnTo>
                  <a:lnTo>
                    <a:pt x="104140" y="296544"/>
                  </a:lnTo>
                  <a:lnTo>
                    <a:pt x="152273" y="304291"/>
                  </a:lnTo>
                  <a:lnTo>
                    <a:pt x="200406" y="296544"/>
                  </a:lnTo>
                  <a:lnTo>
                    <a:pt x="242189" y="274954"/>
                  </a:lnTo>
                  <a:lnTo>
                    <a:pt x="275209" y="242062"/>
                  </a:lnTo>
                  <a:lnTo>
                    <a:pt x="296799" y="200278"/>
                  </a:lnTo>
                  <a:lnTo>
                    <a:pt x="304546" y="152145"/>
                  </a:lnTo>
                  <a:lnTo>
                    <a:pt x="296799" y="104012"/>
                  </a:lnTo>
                  <a:lnTo>
                    <a:pt x="275209" y="62229"/>
                  </a:lnTo>
                  <a:lnTo>
                    <a:pt x="242189" y="29337"/>
                  </a:lnTo>
                  <a:lnTo>
                    <a:pt x="200406" y="7747"/>
                  </a:lnTo>
                  <a:lnTo>
                    <a:pt x="152273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26039" y="341884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146"/>
                  </a:moveTo>
                  <a:lnTo>
                    <a:pt x="7746" y="104012"/>
                  </a:lnTo>
                  <a:lnTo>
                    <a:pt x="29336" y="62230"/>
                  </a:lnTo>
                  <a:lnTo>
                    <a:pt x="62356" y="29337"/>
                  </a:lnTo>
                  <a:lnTo>
                    <a:pt x="104139" y="7747"/>
                  </a:lnTo>
                  <a:lnTo>
                    <a:pt x="152273" y="0"/>
                  </a:lnTo>
                  <a:lnTo>
                    <a:pt x="200405" y="7747"/>
                  </a:lnTo>
                  <a:lnTo>
                    <a:pt x="242188" y="29337"/>
                  </a:lnTo>
                  <a:lnTo>
                    <a:pt x="275208" y="62230"/>
                  </a:lnTo>
                  <a:lnTo>
                    <a:pt x="296799" y="104012"/>
                  </a:lnTo>
                  <a:lnTo>
                    <a:pt x="304545" y="152146"/>
                  </a:lnTo>
                  <a:lnTo>
                    <a:pt x="296799" y="200279"/>
                  </a:lnTo>
                  <a:lnTo>
                    <a:pt x="275208" y="242062"/>
                  </a:lnTo>
                  <a:lnTo>
                    <a:pt x="242188" y="274955"/>
                  </a:lnTo>
                  <a:lnTo>
                    <a:pt x="200405" y="296545"/>
                  </a:lnTo>
                  <a:lnTo>
                    <a:pt x="152273" y="304292"/>
                  </a:lnTo>
                  <a:lnTo>
                    <a:pt x="104139" y="296545"/>
                  </a:lnTo>
                  <a:lnTo>
                    <a:pt x="62356" y="274955"/>
                  </a:lnTo>
                  <a:lnTo>
                    <a:pt x="29336" y="242062"/>
                  </a:lnTo>
                  <a:lnTo>
                    <a:pt x="7746" y="200279"/>
                  </a:lnTo>
                  <a:lnTo>
                    <a:pt x="0" y="152146"/>
                  </a:lnTo>
                  <a:close/>
                </a:path>
              </a:pathLst>
            </a:custGeom>
            <a:ln w="12698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10241" y="3385502"/>
            <a:ext cx="14414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79130" y="3402329"/>
            <a:ext cx="327660" cy="327660"/>
            <a:chOff x="8279130" y="3402329"/>
            <a:chExt cx="327660" cy="327660"/>
          </a:xfrm>
        </p:grpSpPr>
        <p:sp>
          <p:nvSpPr>
            <p:cNvPr id="23" name="object 23"/>
            <p:cNvSpPr/>
            <p:nvPr/>
          </p:nvSpPr>
          <p:spPr>
            <a:xfrm>
              <a:off x="8280400" y="340359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157225" y="0"/>
                  </a:moveTo>
                  <a:lnTo>
                    <a:pt x="107569" y="8000"/>
                  </a:lnTo>
                  <a:lnTo>
                    <a:pt x="64389" y="30352"/>
                  </a:lnTo>
                  <a:lnTo>
                    <a:pt x="30352" y="64388"/>
                  </a:lnTo>
                  <a:lnTo>
                    <a:pt x="8000" y="107569"/>
                  </a:lnTo>
                  <a:lnTo>
                    <a:pt x="0" y="157225"/>
                  </a:lnTo>
                  <a:lnTo>
                    <a:pt x="8000" y="206882"/>
                  </a:lnTo>
                  <a:lnTo>
                    <a:pt x="30352" y="250062"/>
                  </a:lnTo>
                  <a:lnTo>
                    <a:pt x="64389" y="284099"/>
                  </a:lnTo>
                  <a:lnTo>
                    <a:pt x="107569" y="306450"/>
                  </a:lnTo>
                  <a:lnTo>
                    <a:pt x="157225" y="314451"/>
                  </a:lnTo>
                  <a:lnTo>
                    <a:pt x="206882" y="306450"/>
                  </a:lnTo>
                  <a:lnTo>
                    <a:pt x="250063" y="284099"/>
                  </a:lnTo>
                  <a:lnTo>
                    <a:pt x="284099" y="250062"/>
                  </a:lnTo>
                  <a:lnTo>
                    <a:pt x="306450" y="206882"/>
                  </a:lnTo>
                  <a:lnTo>
                    <a:pt x="314451" y="157225"/>
                  </a:lnTo>
                  <a:lnTo>
                    <a:pt x="306450" y="107569"/>
                  </a:lnTo>
                  <a:lnTo>
                    <a:pt x="284099" y="64388"/>
                  </a:lnTo>
                  <a:lnTo>
                    <a:pt x="250063" y="30352"/>
                  </a:lnTo>
                  <a:lnTo>
                    <a:pt x="206882" y="8000"/>
                  </a:lnTo>
                  <a:lnTo>
                    <a:pt x="157225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85480" y="340867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0" y="157225"/>
                  </a:moveTo>
                  <a:lnTo>
                    <a:pt x="8000" y="107569"/>
                  </a:lnTo>
                  <a:lnTo>
                    <a:pt x="30352" y="64389"/>
                  </a:lnTo>
                  <a:lnTo>
                    <a:pt x="64389" y="30353"/>
                  </a:lnTo>
                  <a:lnTo>
                    <a:pt x="107569" y="8000"/>
                  </a:lnTo>
                  <a:lnTo>
                    <a:pt x="157225" y="0"/>
                  </a:lnTo>
                  <a:lnTo>
                    <a:pt x="206883" y="8000"/>
                  </a:lnTo>
                  <a:lnTo>
                    <a:pt x="250063" y="30353"/>
                  </a:lnTo>
                  <a:lnTo>
                    <a:pt x="284099" y="64389"/>
                  </a:lnTo>
                  <a:lnTo>
                    <a:pt x="306450" y="107569"/>
                  </a:lnTo>
                  <a:lnTo>
                    <a:pt x="314451" y="157225"/>
                  </a:lnTo>
                  <a:lnTo>
                    <a:pt x="306450" y="206883"/>
                  </a:lnTo>
                  <a:lnTo>
                    <a:pt x="284099" y="250063"/>
                  </a:lnTo>
                  <a:lnTo>
                    <a:pt x="250063" y="284099"/>
                  </a:lnTo>
                  <a:lnTo>
                    <a:pt x="206883" y="306451"/>
                  </a:lnTo>
                  <a:lnTo>
                    <a:pt x="157225" y="314452"/>
                  </a:lnTo>
                  <a:lnTo>
                    <a:pt x="107569" y="306451"/>
                  </a:lnTo>
                  <a:lnTo>
                    <a:pt x="64389" y="284099"/>
                  </a:lnTo>
                  <a:lnTo>
                    <a:pt x="30352" y="250063"/>
                  </a:lnTo>
                  <a:lnTo>
                    <a:pt x="8000" y="206883"/>
                  </a:lnTo>
                  <a:lnTo>
                    <a:pt x="0" y="157225"/>
                  </a:lnTo>
                  <a:close/>
                </a:path>
              </a:pathLst>
            </a:custGeom>
            <a:ln w="12699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73491" y="3382073"/>
            <a:ext cx="14414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EBB70BF6-C060-18A2-0185-0DE7CE91BC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47</a:t>
            </a:fld>
            <a:endParaRPr lang="fr-F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26051" y="565149"/>
            <a:ext cx="5041900" cy="9010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R="5080">
              <a:lnSpc>
                <a:spcPct val="79300"/>
              </a:lnSpc>
              <a:spcBef>
                <a:spcPts val="900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EN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  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DEPENDANCES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2626" y="2085974"/>
            <a:ext cx="39947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130" dirty="0">
                <a:solidFill>
                  <a:srgbClr val="1C1C1C"/>
                </a:solidFill>
                <a:latin typeface="Calibri Light"/>
                <a:cs typeface="Calibri Light"/>
              </a:rPr>
              <a:t>D</a:t>
            </a:r>
            <a:r>
              <a:rPr sz="3200" spc="90" dirty="0">
                <a:solidFill>
                  <a:srgbClr val="1C1C1C"/>
                </a:solidFill>
                <a:latin typeface="Calibri Light"/>
                <a:cs typeface="Calibri Light"/>
              </a:rPr>
              <a:t>ép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end</a:t>
            </a:r>
            <a:r>
              <a:rPr sz="3200" spc="5" dirty="0">
                <a:solidFill>
                  <a:srgbClr val="1C1C1C"/>
                </a:solidFill>
                <a:latin typeface="Calibri Light"/>
                <a:cs typeface="Calibri Light"/>
              </a:rPr>
              <a:t>a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n</a:t>
            </a:r>
            <a:r>
              <a:rPr sz="3200" spc="70" dirty="0">
                <a:solidFill>
                  <a:srgbClr val="1C1C1C"/>
                </a:solidFill>
                <a:latin typeface="Calibri Light"/>
                <a:cs typeface="Calibri Light"/>
              </a:rPr>
              <a:t>c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1C1C1C"/>
                </a:solidFill>
                <a:latin typeface="Calibri Light"/>
                <a:cs typeface="Calibri Light"/>
              </a:rPr>
              <a:t>s</a:t>
            </a:r>
            <a:r>
              <a:rPr sz="3200" spc="-210" dirty="0">
                <a:solidFill>
                  <a:srgbClr val="1C1C1C"/>
                </a:solidFill>
                <a:latin typeface="Calibri Light"/>
                <a:cs typeface="Calibri Light"/>
              </a:rPr>
              <a:t> </a:t>
            </a:r>
            <a:r>
              <a:rPr sz="3200" spc="170" dirty="0">
                <a:solidFill>
                  <a:srgbClr val="1C1C1C"/>
                </a:solidFill>
                <a:latin typeface="Calibri Light"/>
                <a:cs typeface="Calibri Light"/>
              </a:rPr>
              <a:t>i</a:t>
            </a:r>
            <a:r>
              <a:rPr sz="3200" spc="100" dirty="0">
                <a:solidFill>
                  <a:srgbClr val="1C1C1C"/>
                </a:solidFill>
                <a:latin typeface="Calibri Light"/>
                <a:cs typeface="Calibri Light"/>
              </a:rPr>
              <a:t>m</a:t>
            </a:r>
            <a:r>
              <a:rPr sz="3200" spc="90" dirty="0">
                <a:solidFill>
                  <a:srgbClr val="1C1C1C"/>
                </a:solidFill>
                <a:latin typeface="Calibri Light"/>
                <a:cs typeface="Calibri Light"/>
              </a:rPr>
              <a:t>p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l</a:t>
            </a:r>
            <a:r>
              <a:rPr sz="3200" spc="90" dirty="0">
                <a:solidFill>
                  <a:srgbClr val="1C1C1C"/>
                </a:solidFill>
                <a:latin typeface="Calibri Light"/>
                <a:cs typeface="Calibri Light"/>
              </a:rPr>
              <a:t>i</a:t>
            </a:r>
            <a:r>
              <a:rPr sz="3200" spc="-5" dirty="0">
                <a:solidFill>
                  <a:srgbClr val="1C1C1C"/>
                </a:solidFill>
                <a:latin typeface="Calibri Light"/>
                <a:cs typeface="Calibri Light"/>
              </a:rPr>
              <a:t>ci</a:t>
            </a:r>
            <a:r>
              <a:rPr sz="3200" spc="65" dirty="0">
                <a:solidFill>
                  <a:srgbClr val="1C1C1C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1C1C1C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1C1C1C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30159" y="4378959"/>
            <a:ext cx="3139440" cy="1320165"/>
            <a:chOff x="7630159" y="4378959"/>
            <a:chExt cx="3139440" cy="1320165"/>
          </a:xfrm>
        </p:grpSpPr>
        <p:sp>
          <p:nvSpPr>
            <p:cNvPr id="8" name="object 8"/>
            <p:cNvSpPr/>
            <p:nvPr/>
          </p:nvSpPr>
          <p:spPr>
            <a:xfrm>
              <a:off x="7640319" y="437895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584580" y="0"/>
                  </a:moveTo>
                  <a:lnTo>
                    <a:pt x="540384" y="5714"/>
                  </a:lnTo>
                  <a:lnTo>
                    <a:pt x="498728" y="22987"/>
                  </a:lnTo>
                  <a:lnTo>
                    <a:pt x="85851" y="265302"/>
                  </a:lnTo>
                  <a:lnTo>
                    <a:pt x="50291" y="292607"/>
                  </a:lnTo>
                  <a:lnTo>
                    <a:pt x="23240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5969" y="942085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851" y="1045082"/>
                  </a:lnTo>
                  <a:lnTo>
                    <a:pt x="498728" y="1287335"/>
                  </a:lnTo>
                  <a:lnTo>
                    <a:pt x="540384" y="1304582"/>
                  </a:lnTo>
                  <a:lnTo>
                    <a:pt x="584580" y="1310322"/>
                  </a:lnTo>
                  <a:lnTo>
                    <a:pt x="589152" y="1309738"/>
                  </a:lnTo>
                  <a:lnTo>
                    <a:pt x="598222" y="1309738"/>
                  </a:lnTo>
                  <a:lnTo>
                    <a:pt x="637921" y="1304582"/>
                  </a:lnTo>
                  <a:lnTo>
                    <a:pt x="679576" y="1287335"/>
                  </a:lnTo>
                  <a:lnTo>
                    <a:pt x="736260" y="1254099"/>
                  </a:lnTo>
                  <a:lnTo>
                    <a:pt x="589152" y="1254099"/>
                  </a:lnTo>
                  <a:lnTo>
                    <a:pt x="563879" y="1250988"/>
                  </a:lnTo>
                  <a:lnTo>
                    <a:pt x="122681" y="997711"/>
                  </a:lnTo>
                  <a:lnTo>
                    <a:pt x="80136" y="955928"/>
                  </a:lnTo>
                  <a:lnTo>
                    <a:pt x="64515" y="897508"/>
                  </a:lnTo>
                  <a:lnTo>
                    <a:pt x="64515" y="412876"/>
                  </a:lnTo>
                  <a:lnTo>
                    <a:pt x="80136" y="354329"/>
                  </a:lnTo>
                  <a:lnTo>
                    <a:pt x="122681" y="312546"/>
                  </a:lnTo>
                  <a:lnTo>
                    <a:pt x="535431" y="70231"/>
                  </a:lnTo>
                  <a:lnTo>
                    <a:pt x="589152" y="56260"/>
                  </a:lnTo>
                  <a:lnTo>
                    <a:pt x="736411" y="56260"/>
                  </a:lnTo>
                  <a:lnTo>
                    <a:pt x="679576" y="22987"/>
                  </a:lnTo>
                  <a:lnTo>
                    <a:pt x="637921" y="5714"/>
                  </a:lnTo>
                  <a:lnTo>
                    <a:pt x="598635" y="634"/>
                  </a:lnTo>
                  <a:lnTo>
                    <a:pt x="589152" y="634"/>
                  </a:lnTo>
                  <a:lnTo>
                    <a:pt x="584580" y="0"/>
                  </a:lnTo>
                  <a:close/>
                </a:path>
                <a:path w="1178559" h="1310639">
                  <a:moveTo>
                    <a:pt x="598222" y="1309738"/>
                  </a:moveTo>
                  <a:lnTo>
                    <a:pt x="589152" y="1309738"/>
                  </a:lnTo>
                  <a:lnTo>
                    <a:pt x="593725" y="1310322"/>
                  </a:lnTo>
                  <a:lnTo>
                    <a:pt x="598222" y="1309738"/>
                  </a:lnTo>
                  <a:close/>
                </a:path>
                <a:path w="1178559" h="1310639">
                  <a:moveTo>
                    <a:pt x="1113789" y="281685"/>
                  </a:moveTo>
                  <a:lnTo>
                    <a:pt x="1113789" y="897508"/>
                  </a:lnTo>
                  <a:lnTo>
                    <a:pt x="1098169" y="955928"/>
                  </a:lnTo>
                  <a:lnTo>
                    <a:pt x="1055624" y="997711"/>
                  </a:lnTo>
                  <a:lnTo>
                    <a:pt x="642874" y="1240053"/>
                  </a:lnTo>
                  <a:lnTo>
                    <a:pt x="589152" y="1254099"/>
                  </a:lnTo>
                  <a:lnTo>
                    <a:pt x="736260" y="1254099"/>
                  </a:lnTo>
                  <a:lnTo>
                    <a:pt x="1092453" y="1045082"/>
                  </a:lnTo>
                  <a:lnTo>
                    <a:pt x="1128013" y="1017651"/>
                  </a:lnTo>
                  <a:lnTo>
                    <a:pt x="1155064" y="982726"/>
                  </a:lnTo>
                  <a:lnTo>
                    <a:pt x="1172336" y="942085"/>
                  </a:lnTo>
                  <a:lnTo>
                    <a:pt x="1178305" y="897508"/>
                  </a:lnTo>
                  <a:lnTo>
                    <a:pt x="1178305" y="412876"/>
                  </a:lnTo>
                  <a:lnTo>
                    <a:pt x="1172336" y="368300"/>
                  </a:lnTo>
                  <a:lnTo>
                    <a:pt x="1155064" y="327532"/>
                  </a:lnTo>
                  <a:lnTo>
                    <a:pt x="1128013" y="292607"/>
                  </a:lnTo>
                  <a:lnTo>
                    <a:pt x="1113789" y="281685"/>
                  </a:lnTo>
                  <a:close/>
                </a:path>
                <a:path w="1178559" h="1310639">
                  <a:moveTo>
                    <a:pt x="736411" y="56260"/>
                  </a:moveTo>
                  <a:lnTo>
                    <a:pt x="589152" y="56260"/>
                  </a:lnTo>
                  <a:lnTo>
                    <a:pt x="614426" y="59308"/>
                  </a:lnTo>
                  <a:lnTo>
                    <a:pt x="1055624" y="312546"/>
                  </a:lnTo>
                  <a:lnTo>
                    <a:pt x="1098169" y="354329"/>
                  </a:lnTo>
                  <a:lnTo>
                    <a:pt x="1113789" y="412876"/>
                  </a:lnTo>
                  <a:lnTo>
                    <a:pt x="1113789" y="281685"/>
                  </a:lnTo>
                  <a:lnTo>
                    <a:pt x="1092453" y="265302"/>
                  </a:lnTo>
                  <a:lnTo>
                    <a:pt x="736411" y="56260"/>
                  </a:lnTo>
                  <a:close/>
                </a:path>
                <a:path w="1178559" h="1310639">
                  <a:moveTo>
                    <a:pt x="593725" y="0"/>
                  </a:moveTo>
                  <a:lnTo>
                    <a:pt x="589152" y="634"/>
                  </a:lnTo>
                  <a:lnTo>
                    <a:pt x="598635" y="634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56880" y="4805679"/>
              <a:ext cx="314960" cy="406400"/>
            </a:xfrm>
            <a:custGeom>
              <a:avLst/>
              <a:gdLst/>
              <a:ahLst/>
              <a:cxnLst/>
              <a:rect l="l" t="t" r="r" b="b"/>
              <a:pathLst>
                <a:path w="314959" h="406400">
                  <a:moveTo>
                    <a:pt x="101092" y="304673"/>
                  </a:moveTo>
                  <a:lnTo>
                    <a:pt x="68834" y="304673"/>
                  </a:lnTo>
                  <a:lnTo>
                    <a:pt x="68834" y="327660"/>
                  </a:lnTo>
                  <a:lnTo>
                    <a:pt x="78232" y="327660"/>
                  </a:lnTo>
                  <a:lnTo>
                    <a:pt x="101092" y="304673"/>
                  </a:lnTo>
                  <a:close/>
                </a:path>
                <a:path w="314959" h="406400">
                  <a:moveTo>
                    <a:pt x="143344" y="166751"/>
                  </a:moveTo>
                  <a:lnTo>
                    <a:pt x="68834" y="166751"/>
                  </a:lnTo>
                  <a:lnTo>
                    <a:pt x="68834" y="189738"/>
                  </a:lnTo>
                  <a:lnTo>
                    <a:pt x="143344" y="189738"/>
                  </a:lnTo>
                  <a:lnTo>
                    <a:pt x="143344" y="166751"/>
                  </a:lnTo>
                  <a:close/>
                </a:path>
                <a:path w="314959" h="406400">
                  <a:moveTo>
                    <a:pt x="147066" y="258699"/>
                  </a:moveTo>
                  <a:lnTo>
                    <a:pt x="68834" y="258699"/>
                  </a:lnTo>
                  <a:lnTo>
                    <a:pt x="68834" y="281686"/>
                  </a:lnTo>
                  <a:lnTo>
                    <a:pt x="124079" y="281686"/>
                  </a:lnTo>
                  <a:lnTo>
                    <a:pt x="147066" y="258699"/>
                  </a:lnTo>
                  <a:close/>
                </a:path>
                <a:path w="314959" h="406400">
                  <a:moveTo>
                    <a:pt x="192913" y="212725"/>
                  </a:moveTo>
                  <a:lnTo>
                    <a:pt x="68834" y="212725"/>
                  </a:lnTo>
                  <a:lnTo>
                    <a:pt x="68834" y="235712"/>
                  </a:lnTo>
                  <a:lnTo>
                    <a:pt x="169926" y="235712"/>
                  </a:lnTo>
                  <a:lnTo>
                    <a:pt x="192913" y="212725"/>
                  </a:lnTo>
                  <a:close/>
                </a:path>
                <a:path w="314959" h="406400">
                  <a:moveTo>
                    <a:pt x="314706" y="90551"/>
                  </a:moveTo>
                  <a:lnTo>
                    <a:pt x="283718" y="63246"/>
                  </a:lnTo>
                  <a:lnTo>
                    <a:pt x="283718" y="120650"/>
                  </a:lnTo>
                  <a:lnTo>
                    <a:pt x="212090" y="120650"/>
                  </a:lnTo>
                  <a:lnTo>
                    <a:pt x="212090" y="48895"/>
                  </a:lnTo>
                  <a:lnTo>
                    <a:pt x="283718" y="120650"/>
                  </a:lnTo>
                  <a:lnTo>
                    <a:pt x="283718" y="63246"/>
                  </a:lnTo>
                  <a:lnTo>
                    <a:pt x="267462" y="48895"/>
                  </a:lnTo>
                  <a:lnTo>
                    <a:pt x="251206" y="34417"/>
                  </a:lnTo>
                  <a:lnTo>
                    <a:pt x="212090" y="0"/>
                  </a:lnTo>
                  <a:lnTo>
                    <a:pt x="0" y="0"/>
                  </a:lnTo>
                  <a:lnTo>
                    <a:pt x="0" y="406019"/>
                  </a:lnTo>
                  <a:lnTo>
                    <a:pt x="34417" y="371475"/>
                  </a:lnTo>
                  <a:lnTo>
                    <a:pt x="34417" y="34417"/>
                  </a:lnTo>
                  <a:lnTo>
                    <a:pt x="177673" y="34417"/>
                  </a:lnTo>
                  <a:lnTo>
                    <a:pt x="177673" y="155194"/>
                  </a:lnTo>
                  <a:lnTo>
                    <a:pt x="250317" y="155194"/>
                  </a:lnTo>
                  <a:lnTo>
                    <a:pt x="284721" y="120650"/>
                  </a:lnTo>
                  <a:lnTo>
                    <a:pt x="314706" y="90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30160" y="4378959"/>
              <a:ext cx="1168400" cy="1310640"/>
            </a:xfrm>
            <a:custGeom>
              <a:avLst/>
              <a:gdLst/>
              <a:ahLst/>
              <a:cxnLst/>
              <a:rect l="l" t="t" r="r" b="b"/>
              <a:pathLst>
                <a:path w="1168400" h="1310639">
                  <a:moveTo>
                    <a:pt x="1167892" y="412877"/>
                  </a:moveTo>
                  <a:lnTo>
                    <a:pt x="1161923" y="368300"/>
                  </a:lnTo>
                  <a:lnTo>
                    <a:pt x="1144778" y="327533"/>
                  </a:lnTo>
                  <a:lnTo>
                    <a:pt x="1117727" y="292608"/>
                  </a:lnTo>
                  <a:lnTo>
                    <a:pt x="1112520" y="288632"/>
                  </a:lnTo>
                  <a:lnTo>
                    <a:pt x="1112520" y="412877"/>
                  </a:lnTo>
                  <a:lnTo>
                    <a:pt x="1112520" y="897509"/>
                  </a:lnTo>
                  <a:lnTo>
                    <a:pt x="1097026" y="955929"/>
                  </a:lnTo>
                  <a:lnTo>
                    <a:pt x="1054481" y="997712"/>
                  </a:lnTo>
                  <a:lnTo>
                    <a:pt x="642112" y="1240053"/>
                  </a:lnTo>
                  <a:lnTo>
                    <a:pt x="583946" y="1254645"/>
                  </a:lnTo>
                  <a:lnTo>
                    <a:pt x="554101" y="1251000"/>
                  </a:lnTo>
                  <a:lnTo>
                    <a:pt x="113411" y="997712"/>
                  </a:lnTo>
                  <a:lnTo>
                    <a:pt x="70866" y="955929"/>
                  </a:lnTo>
                  <a:lnTo>
                    <a:pt x="55372" y="897509"/>
                  </a:lnTo>
                  <a:lnTo>
                    <a:pt x="55372" y="412877"/>
                  </a:lnTo>
                  <a:lnTo>
                    <a:pt x="70866" y="354330"/>
                  </a:lnTo>
                  <a:lnTo>
                    <a:pt x="113411" y="312547"/>
                  </a:lnTo>
                  <a:lnTo>
                    <a:pt x="525780" y="70231"/>
                  </a:lnTo>
                  <a:lnTo>
                    <a:pt x="583946" y="55626"/>
                  </a:lnTo>
                  <a:lnTo>
                    <a:pt x="613791" y="59309"/>
                  </a:lnTo>
                  <a:lnTo>
                    <a:pt x="642112" y="70231"/>
                  </a:lnTo>
                  <a:lnTo>
                    <a:pt x="1054481" y="312547"/>
                  </a:lnTo>
                  <a:lnTo>
                    <a:pt x="1097026" y="354330"/>
                  </a:lnTo>
                  <a:lnTo>
                    <a:pt x="1112520" y="412877"/>
                  </a:lnTo>
                  <a:lnTo>
                    <a:pt x="1112520" y="288632"/>
                  </a:lnTo>
                  <a:lnTo>
                    <a:pt x="1082040" y="265303"/>
                  </a:lnTo>
                  <a:lnTo>
                    <a:pt x="725424" y="55626"/>
                  </a:lnTo>
                  <a:lnTo>
                    <a:pt x="669798" y="22987"/>
                  </a:lnTo>
                  <a:lnTo>
                    <a:pt x="628142" y="5715"/>
                  </a:lnTo>
                  <a:lnTo>
                    <a:pt x="583946" y="0"/>
                  </a:lnTo>
                  <a:lnTo>
                    <a:pt x="539750" y="5715"/>
                  </a:lnTo>
                  <a:lnTo>
                    <a:pt x="498094" y="22987"/>
                  </a:lnTo>
                  <a:lnTo>
                    <a:pt x="85852" y="265303"/>
                  </a:lnTo>
                  <a:lnTo>
                    <a:pt x="50165" y="292608"/>
                  </a:lnTo>
                  <a:lnTo>
                    <a:pt x="23114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114" y="982726"/>
                  </a:lnTo>
                  <a:lnTo>
                    <a:pt x="50165" y="1017651"/>
                  </a:lnTo>
                  <a:lnTo>
                    <a:pt x="85852" y="1045083"/>
                  </a:lnTo>
                  <a:lnTo>
                    <a:pt x="498094" y="1287348"/>
                  </a:lnTo>
                  <a:lnTo>
                    <a:pt x="539750" y="1304582"/>
                  </a:lnTo>
                  <a:lnTo>
                    <a:pt x="583946" y="1310322"/>
                  </a:lnTo>
                  <a:lnTo>
                    <a:pt x="628142" y="1304582"/>
                  </a:lnTo>
                  <a:lnTo>
                    <a:pt x="669798" y="1287348"/>
                  </a:lnTo>
                  <a:lnTo>
                    <a:pt x="725424" y="1254645"/>
                  </a:lnTo>
                  <a:lnTo>
                    <a:pt x="1082040" y="1045083"/>
                  </a:lnTo>
                  <a:lnTo>
                    <a:pt x="1117727" y="1017651"/>
                  </a:lnTo>
                  <a:lnTo>
                    <a:pt x="1144778" y="982726"/>
                  </a:lnTo>
                  <a:lnTo>
                    <a:pt x="1161923" y="942086"/>
                  </a:lnTo>
                  <a:lnTo>
                    <a:pt x="1167892" y="897509"/>
                  </a:lnTo>
                  <a:lnTo>
                    <a:pt x="1167892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35239" y="4384039"/>
              <a:ext cx="1168400" cy="1310640"/>
            </a:xfrm>
            <a:custGeom>
              <a:avLst/>
              <a:gdLst/>
              <a:ahLst/>
              <a:cxnLst/>
              <a:rect l="l" t="t" r="r" b="b"/>
              <a:pathLst>
                <a:path w="1168400" h="1310639">
                  <a:moveTo>
                    <a:pt x="1167891" y="897509"/>
                  </a:moveTo>
                  <a:lnTo>
                    <a:pt x="1167891" y="617347"/>
                  </a:lnTo>
                  <a:lnTo>
                    <a:pt x="1167891" y="473456"/>
                  </a:lnTo>
                  <a:lnTo>
                    <a:pt x="1167891" y="420497"/>
                  </a:lnTo>
                  <a:lnTo>
                    <a:pt x="1167891" y="412877"/>
                  </a:lnTo>
                  <a:lnTo>
                    <a:pt x="1161923" y="368300"/>
                  </a:lnTo>
                  <a:lnTo>
                    <a:pt x="1144777" y="327533"/>
                  </a:lnTo>
                  <a:lnTo>
                    <a:pt x="1117727" y="292608"/>
                  </a:lnTo>
                  <a:lnTo>
                    <a:pt x="1082039" y="265303"/>
                  </a:lnTo>
                  <a:lnTo>
                    <a:pt x="843660" y="125222"/>
                  </a:lnTo>
                  <a:lnTo>
                    <a:pt x="721232" y="53212"/>
                  </a:lnTo>
                  <a:lnTo>
                    <a:pt x="676148" y="26797"/>
                  </a:lnTo>
                  <a:lnTo>
                    <a:pt x="669798" y="22987"/>
                  </a:lnTo>
                  <a:lnTo>
                    <a:pt x="628141" y="5715"/>
                  </a:lnTo>
                  <a:lnTo>
                    <a:pt x="583945" y="0"/>
                  </a:lnTo>
                  <a:lnTo>
                    <a:pt x="539750" y="5715"/>
                  </a:lnTo>
                  <a:lnTo>
                    <a:pt x="498093" y="22987"/>
                  </a:lnTo>
                  <a:lnTo>
                    <a:pt x="259714" y="163068"/>
                  </a:lnTo>
                  <a:lnTo>
                    <a:pt x="137286" y="234950"/>
                  </a:lnTo>
                  <a:lnTo>
                    <a:pt x="92201" y="261493"/>
                  </a:lnTo>
                  <a:lnTo>
                    <a:pt x="50164" y="292608"/>
                  </a:lnTo>
                  <a:lnTo>
                    <a:pt x="23113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113" y="982726"/>
                  </a:lnTo>
                  <a:lnTo>
                    <a:pt x="50164" y="1017651"/>
                  </a:lnTo>
                  <a:lnTo>
                    <a:pt x="85851" y="1045083"/>
                  </a:lnTo>
                  <a:lnTo>
                    <a:pt x="324230" y="1185164"/>
                  </a:lnTo>
                  <a:lnTo>
                    <a:pt x="446658" y="1257058"/>
                  </a:lnTo>
                  <a:lnTo>
                    <a:pt x="491743" y="1283563"/>
                  </a:lnTo>
                  <a:lnTo>
                    <a:pt x="498093" y="1287348"/>
                  </a:lnTo>
                  <a:lnTo>
                    <a:pt x="539750" y="1304582"/>
                  </a:lnTo>
                  <a:lnTo>
                    <a:pt x="583945" y="1310322"/>
                  </a:lnTo>
                  <a:lnTo>
                    <a:pt x="628141" y="1304582"/>
                  </a:lnTo>
                  <a:lnTo>
                    <a:pt x="669798" y="1287348"/>
                  </a:lnTo>
                  <a:lnTo>
                    <a:pt x="908176" y="1147318"/>
                  </a:lnTo>
                  <a:lnTo>
                    <a:pt x="1030604" y="1075309"/>
                  </a:lnTo>
                  <a:lnTo>
                    <a:pt x="1075689" y="1048893"/>
                  </a:lnTo>
                  <a:lnTo>
                    <a:pt x="1117727" y="1017651"/>
                  </a:lnTo>
                  <a:lnTo>
                    <a:pt x="1144777" y="982726"/>
                  </a:lnTo>
                  <a:lnTo>
                    <a:pt x="1161923" y="942086"/>
                  </a:lnTo>
                  <a:lnTo>
                    <a:pt x="1167891" y="897509"/>
                  </a:lnTo>
                  <a:close/>
                </a:path>
                <a:path w="1168400" h="1310639">
                  <a:moveTo>
                    <a:pt x="1054480" y="312547"/>
                  </a:moveTo>
                  <a:lnTo>
                    <a:pt x="1078737" y="330581"/>
                  </a:lnTo>
                  <a:lnTo>
                    <a:pt x="1097026" y="354330"/>
                  </a:lnTo>
                  <a:lnTo>
                    <a:pt x="1108455" y="382270"/>
                  </a:lnTo>
                  <a:lnTo>
                    <a:pt x="1112519" y="412877"/>
                  </a:lnTo>
                  <a:lnTo>
                    <a:pt x="1112519" y="693039"/>
                  </a:lnTo>
                  <a:lnTo>
                    <a:pt x="1112519" y="836930"/>
                  </a:lnTo>
                  <a:lnTo>
                    <a:pt x="1112519" y="889889"/>
                  </a:lnTo>
                  <a:lnTo>
                    <a:pt x="1112519" y="897509"/>
                  </a:lnTo>
                  <a:lnTo>
                    <a:pt x="1108455" y="927989"/>
                  </a:lnTo>
                  <a:lnTo>
                    <a:pt x="1078737" y="979678"/>
                  </a:lnTo>
                  <a:lnTo>
                    <a:pt x="816101" y="1137793"/>
                  </a:lnTo>
                  <a:lnTo>
                    <a:pt x="693674" y="1209763"/>
                  </a:lnTo>
                  <a:lnTo>
                    <a:pt x="648588" y="1236268"/>
                  </a:lnTo>
                  <a:lnTo>
                    <a:pt x="642111" y="1240053"/>
                  </a:lnTo>
                  <a:lnTo>
                    <a:pt x="613790" y="1251000"/>
                  </a:lnTo>
                  <a:lnTo>
                    <a:pt x="583945" y="1254645"/>
                  </a:lnTo>
                  <a:lnTo>
                    <a:pt x="554101" y="1251000"/>
                  </a:lnTo>
                  <a:lnTo>
                    <a:pt x="525779" y="1240053"/>
                  </a:lnTo>
                  <a:lnTo>
                    <a:pt x="287400" y="1099947"/>
                  </a:lnTo>
                  <a:lnTo>
                    <a:pt x="164973" y="1028065"/>
                  </a:lnTo>
                  <a:lnTo>
                    <a:pt x="119887" y="1001522"/>
                  </a:lnTo>
                  <a:lnTo>
                    <a:pt x="113410" y="997712"/>
                  </a:lnTo>
                  <a:lnTo>
                    <a:pt x="89153" y="979678"/>
                  </a:lnTo>
                  <a:lnTo>
                    <a:pt x="70865" y="955929"/>
                  </a:lnTo>
                  <a:lnTo>
                    <a:pt x="59435" y="927989"/>
                  </a:lnTo>
                  <a:lnTo>
                    <a:pt x="55371" y="897509"/>
                  </a:lnTo>
                  <a:lnTo>
                    <a:pt x="55371" y="617347"/>
                  </a:lnTo>
                  <a:lnTo>
                    <a:pt x="55371" y="473456"/>
                  </a:lnTo>
                  <a:lnTo>
                    <a:pt x="55371" y="420497"/>
                  </a:lnTo>
                  <a:lnTo>
                    <a:pt x="55371" y="412877"/>
                  </a:lnTo>
                  <a:lnTo>
                    <a:pt x="59435" y="382270"/>
                  </a:lnTo>
                  <a:lnTo>
                    <a:pt x="89153" y="330581"/>
                  </a:lnTo>
                  <a:lnTo>
                    <a:pt x="351789" y="172466"/>
                  </a:lnTo>
                  <a:lnTo>
                    <a:pt x="474217" y="100584"/>
                  </a:lnTo>
                  <a:lnTo>
                    <a:pt x="519302" y="74041"/>
                  </a:lnTo>
                  <a:lnTo>
                    <a:pt x="525779" y="70231"/>
                  </a:lnTo>
                  <a:lnTo>
                    <a:pt x="554101" y="59309"/>
                  </a:lnTo>
                  <a:lnTo>
                    <a:pt x="583945" y="55626"/>
                  </a:lnTo>
                  <a:lnTo>
                    <a:pt x="613790" y="59309"/>
                  </a:lnTo>
                  <a:lnTo>
                    <a:pt x="642111" y="70231"/>
                  </a:lnTo>
                  <a:lnTo>
                    <a:pt x="880490" y="210312"/>
                  </a:lnTo>
                  <a:lnTo>
                    <a:pt x="1002918" y="282321"/>
                  </a:lnTo>
                  <a:lnTo>
                    <a:pt x="1048003" y="308737"/>
                  </a:lnTo>
                  <a:lnTo>
                    <a:pt x="1054480" y="312547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30160" y="437895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306" y="412877"/>
                  </a:moveTo>
                  <a:lnTo>
                    <a:pt x="1172210" y="368300"/>
                  </a:lnTo>
                  <a:lnTo>
                    <a:pt x="1154938" y="327533"/>
                  </a:lnTo>
                  <a:lnTo>
                    <a:pt x="1127633" y="292608"/>
                  </a:lnTo>
                  <a:lnTo>
                    <a:pt x="1122553" y="288759"/>
                  </a:lnTo>
                  <a:lnTo>
                    <a:pt x="1122553" y="412877"/>
                  </a:lnTo>
                  <a:lnTo>
                    <a:pt x="1122553" y="897509"/>
                  </a:lnTo>
                  <a:lnTo>
                    <a:pt x="1106805" y="955929"/>
                  </a:lnTo>
                  <a:lnTo>
                    <a:pt x="1063752" y="997712"/>
                  </a:lnTo>
                  <a:lnTo>
                    <a:pt x="647700" y="1240053"/>
                  </a:lnTo>
                  <a:lnTo>
                    <a:pt x="589153" y="1254645"/>
                  </a:lnTo>
                  <a:lnTo>
                    <a:pt x="559054" y="1251000"/>
                  </a:lnTo>
                  <a:lnTo>
                    <a:pt x="114554" y="997712"/>
                  </a:lnTo>
                  <a:lnTo>
                    <a:pt x="71501" y="955929"/>
                  </a:lnTo>
                  <a:lnTo>
                    <a:pt x="55753" y="897509"/>
                  </a:lnTo>
                  <a:lnTo>
                    <a:pt x="55753" y="412877"/>
                  </a:lnTo>
                  <a:lnTo>
                    <a:pt x="71501" y="354330"/>
                  </a:lnTo>
                  <a:lnTo>
                    <a:pt x="114554" y="312547"/>
                  </a:lnTo>
                  <a:lnTo>
                    <a:pt x="530606" y="70231"/>
                  </a:lnTo>
                  <a:lnTo>
                    <a:pt x="589153" y="55626"/>
                  </a:lnTo>
                  <a:lnTo>
                    <a:pt x="619252" y="59309"/>
                  </a:lnTo>
                  <a:lnTo>
                    <a:pt x="647700" y="70231"/>
                  </a:lnTo>
                  <a:lnTo>
                    <a:pt x="1063752" y="312547"/>
                  </a:lnTo>
                  <a:lnTo>
                    <a:pt x="1106805" y="354330"/>
                  </a:lnTo>
                  <a:lnTo>
                    <a:pt x="1122553" y="412877"/>
                  </a:lnTo>
                  <a:lnTo>
                    <a:pt x="1122553" y="288759"/>
                  </a:lnTo>
                  <a:lnTo>
                    <a:pt x="1091692" y="265303"/>
                  </a:lnTo>
                  <a:lnTo>
                    <a:pt x="731901" y="55626"/>
                  </a:lnTo>
                  <a:lnTo>
                    <a:pt x="675767" y="22987"/>
                  </a:lnTo>
                  <a:lnTo>
                    <a:pt x="633730" y="5715"/>
                  </a:lnTo>
                  <a:lnTo>
                    <a:pt x="589153" y="0"/>
                  </a:lnTo>
                  <a:lnTo>
                    <a:pt x="544576" y="5715"/>
                  </a:lnTo>
                  <a:lnTo>
                    <a:pt x="502539" y="22987"/>
                  </a:lnTo>
                  <a:lnTo>
                    <a:pt x="86614" y="265303"/>
                  </a:lnTo>
                  <a:lnTo>
                    <a:pt x="50673" y="292608"/>
                  </a:lnTo>
                  <a:lnTo>
                    <a:pt x="23368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368" y="982726"/>
                  </a:lnTo>
                  <a:lnTo>
                    <a:pt x="50673" y="1017651"/>
                  </a:lnTo>
                  <a:lnTo>
                    <a:pt x="86614" y="1045083"/>
                  </a:lnTo>
                  <a:lnTo>
                    <a:pt x="502539" y="1287348"/>
                  </a:lnTo>
                  <a:lnTo>
                    <a:pt x="544576" y="1304582"/>
                  </a:lnTo>
                  <a:lnTo>
                    <a:pt x="589153" y="1310322"/>
                  </a:lnTo>
                  <a:lnTo>
                    <a:pt x="633730" y="1304582"/>
                  </a:lnTo>
                  <a:lnTo>
                    <a:pt x="675767" y="1287348"/>
                  </a:lnTo>
                  <a:lnTo>
                    <a:pt x="731901" y="1254645"/>
                  </a:lnTo>
                  <a:lnTo>
                    <a:pt x="1091692" y="1045083"/>
                  </a:lnTo>
                  <a:lnTo>
                    <a:pt x="1127633" y="1017651"/>
                  </a:lnTo>
                  <a:lnTo>
                    <a:pt x="1154938" y="982726"/>
                  </a:lnTo>
                  <a:lnTo>
                    <a:pt x="1172210" y="942086"/>
                  </a:lnTo>
                  <a:lnTo>
                    <a:pt x="1178306" y="897509"/>
                  </a:lnTo>
                  <a:lnTo>
                    <a:pt x="1178306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35239" y="438403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305" y="897509"/>
                  </a:moveTo>
                  <a:lnTo>
                    <a:pt x="1178305" y="617347"/>
                  </a:lnTo>
                  <a:lnTo>
                    <a:pt x="1178305" y="473456"/>
                  </a:lnTo>
                  <a:lnTo>
                    <a:pt x="1178305" y="420497"/>
                  </a:lnTo>
                  <a:lnTo>
                    <a:pt x="1178305" y="412877"/>
                  </a:lnTo>
                  <a:lnTo>
                    <a:pt x="1172209" y="368300"/>
                  </a:lnTo>
                  <a:lnTo>
                    <a:pt x="1154937" y="327533"/>
                  </a:lnTo>
                  <a:lnTo>
                    <a:pt x="1127632" y="292608"/>
                  </a:lnTo>
                  <a:lnTo>
                    <a:pt x="1091691" y="265303"/>
                  </a:lnTo>
                  <a:lnTo>
                    <a:pt x="851280" y="125222"/>
                  </a:lnTo>
                  <a:lnTo>
                    <a:pt x="727709" y="53212"/>
                  </a:lnTo>
                  <a:lnTo>
                    <a:pt x="682243" y="26797"/>
                  </a:lnTo>
                  <a:lnTo>
                    <a:pt x="675766" y="22987"/>
                  </a:lnTo>
                  <a:lnTo>
                    <a:pt x="633729" y="5715"/>
                  </a:lnTo>
                  <a:lnTo>
                    <a:pt x="589152" y="0"/>
                  </a:lnTo>
                  <a:lnTo>
                    <a:pt x="544576" y="5715"/>
                  </a:lnTo>
                  <a:lnTo>
                    <a:pt x="502538" y="22987"/>
                  </a:lnTo>
                  <a:lnTo>
                    <a:pt x="262127" y="163068"/>
                  </a:lnTo>
                  <a:lnTo>
                    <a:pt x="138556" y="234950"/>
                  </a:lnTo>
                  <a:lnTo>
                    <a:pt x="93090" y="261493"/>
                  </a:lnTo>
                  <a:lnTo>
                    <a:pt x="50673" y="292608"/>
                  </a:lnTo>
                  <a:lnTo>
                    <a:pt x="23367" y="327533"/>
                  </a:lnTo>
                  <a:lnTo>
                    <a:pt x="6095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5" y="942086"/>
                  </a:lnTo>
                  <a:lnTo>
                    <a:pt x="23367" y="982726"/>
                  </a:lnTo>
                  <a:lnTo>
                    <a:pt x="50673" y="1017651"/>
                  </a:lnTo>
                  <a:lnTo>
                    <a:pt x="86613" y="1045083"/>
                  </a:lnTo>
                  <a:lnTo>
                    <a:pt x="327025" y="1185164"/>
                  </a:lnTo>
                  <a:lnTo>
                    <a:pt x="450595" y="1257058"/>
                  </a:lnTo>
                  <a:lnTo>
                    <a:pt x="496061" y="1283563"/>
                  </a:lnTo>
                  <a:lnTo>
                    <a:pt x="502538" y="1287348"/>
                  </a:lnTo>
                  <a:lnTo>
                    <a:pt x="544576" y="1304582"/>
                  </a:lnTo>
                  <a:lnTo>
                    <a:pt x="589152" y="1310322"/>
                  </a:lnTo>
                  <a:lnTo>
                    <a:pt x="633729" y="1304582"/>
                  </a:lnTo>
                  <a:lnTo>
                    <a:pt x="675766" y="1287348"/>
                  </a:lnTo>
                  <a:lnTo>
                    <a:pt x="916177" y="1147318"/>
                  </a:lnTo>
                  <a:lnTo>
                    <a:pt x="1039749" y="1075309"/>
                  </a:lnTo>
                  <a:lnTo>
                    <a:pt x="1085214" y="1048893"/>
                  </a:lnTo>
                  <a:lnTo>
                    <a:pt x="1127632" y="1017651"/>
                  </a:lnTo>
                  <a:lnTo>
                    <a:pt x="1154937" y="982726"/>
                  </a:lnTo>
                  <a:lnTo>
                    <a:pt x="1172209" y="942086"/>
                  </a:lnTo>
                  <a:lnTo>
                    <a:pt x="1178305" y="897509"/>
                  </a:lnTo>
                  <a:close/>
                </a:path>
                <a:path w="1178559" h="1310639">
                  <a:moveTo>
                    <a:pt x="1063752" y="312547"/>
                  </a:moveTo>
                  <a:lnTo>
                    <a:pt x="1088262" y="330581"/>
                  </a:lnTo>
                  <a:lnTo>
                    <a:pt x="1106804" y="354330"/>
                  </a:lnTo>
                  <a:lnTo>
                    <a:pt x="1118488" y="382270"/>
                  </a:lnTo>
                  <a:lnTo>
                    <a:pt x="1122552" y="412877"/>
                  </a:lnTo>
                  <a:lnTo>
                    <a:pt x="1122552" y="693039"/>
                  </a:lnTo>
                  <a:lnTo>
                    <a:pt x="1122552" y="836930"/>
                  </a:lnTo>
                  <a:lnTo>
                    <a:pt x="1122552" y="889889"/>
                  </a:lnTo>
                  <a:lnTo>
                    <a:pt x="1122552" y="897509"/>
                  </a:lnTo>
                  <a:lnTo>
                    <a:pt x="1118488" y="927989"/>
                  </a:lnTo>
                  <a:lnTo>
                    <a:pt x="1088262" y="979678"/>
                  </a:lnTo>
                  <a:lnTo>
                    <a:pt x="823213" y="1137793"/>
                  </a:lnTo>
                  <a:lnTo>
                    <a:pt x="699769" y="1209763"/>
                  </a:lnTo>
                  <a:lnTo>
                    <a:pt x="654303" y="1236268"/>
                  </a:lnTo>
                  <a:lnTo>
                    <a:pt x="589152" y="1254645"/>
                  </a:lnTo>
                  <a:lnTo>
                    <a:pt x="559053" y="1251000"/>
                  </a:lnTo>
                  <a:lnTo>
                    <a:pt x="530605" y="1240053"/>
                  </a:lnTo>
                  <a:lnTo>
                    <a:pt x="290067" y="1099947"/>
                  </a:lnTo>
                  <a:lnTo>
                    <a:pt x="166496" y="1028065"/>
                  </a:lnTo>
                  <a:lnTo>
                    <a:pt x="121030" y="1001522"/>
                  </a:lnTo>
                  <a:lnTo>
                    <a:pt x="71500" y="955929"/>
                  </a:lnTo>
                  <a:lnTo>
                    <a:pt x="55752" y="897509"/>
                  </a:lnTo>
                  <a:lnTo>
                    <a:pt x="55752" y="617347"/>
                  </a:lnTo>
                  <a:lnTo>
                    <a:pt x="55752" y="473456"/>
                  </a:lnTo>
                  <a:lnTo>
                    <a:pt x="55752" y="420497"/>
                  </a:lnTo>
                  <a:lnTo>
                    <a:pt x="55752" y="412877"/>
                  </a:lnTo>
                  <a:lnTo>
                    <a:pt x="59816" y="382270"/>
                  </a:lnTo>
                  <a:lnTo>
                    <a:pt x="90042" y="330581"/>
                  </a:lnTo>
                  <a:lnTo>
                    <a:pt x="355091" y="172466"/>
                  </a:lnTo>
                  <a:lnTo>
                    <a:pt x="478535" y="100584"/>
                  </a:lnTo>
                  <a:lnTo>
                    <a:pt x="524001" y="74041"/>
                  </a:lnTo>
                  <a:lnTo>
                    <a:pt x="530605" y="70231"/>
                  </a:lnTo>
                  <a:lnTo>
                    <a:pt x="559053" y="59309"/>
                  </a:lnTo>
                  <a:lnTo>
                    <a:pt x="589152" y="55626"/>
                  </a:lnTo>
                  <a:lnTo>
                    <a:pt x="619251" y="59309"/>
                  </a:lnTo>
                  <a:lnTo>
                    <a:pt x="647700" y="70231"/>
                  </a:lnTo>
                  <a:lnTo>
                    <a:pt x="888237" y="210312"/>
                  </a:lnTo>
                  <a:lnTo>
                    <a:pt x="1011808" y="282321"/>
                  </a:lnTo>
                  <a:lnTo>
                    <a:pt x="1057275" y="308737"/>
                  </a:lnTo>
                  <a:lnTo>
                    <a:pt x="1063752" y="312547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98560" y="5012804"/>
              <a:ext cx="636270" cy="12700"/>
            </a:xfrm>
            <a:custGeom>
              <a:avLst/>
              <a:gdLst/>
              <a:ahLst/>
              <a:cxnLst/>
              <a:rect l="l" t="t" r="r" b="b"/>
              <a:pathLst>
                <a:path w="636270" h="12700">
                  <a:moveTo>
                    <a:pt x="101765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101765" y="12458"/>
                  </a:lnTo>
                  <a:lnTo>
                    <a:pt x="101765" y="0"/>
                  </a:lnTo>
                  <a:close/>
                </a:path>
                <a:path w="636270" h="12700">
                  <a:moveTo>
                    <a:pt x="152666" y="0"/>
                  </a:moveTo>
                  <a:lnTo>
                    <a:pt x="139954" y="0"/>
                  </a:lnTo>
                  <a:lnTo>
                    <a:pt x="139954" y="12458"/>
                  </a:lnTo>
                  <a:lnTo>
                    <a:pt x="152666" y="12458"/>
                  </a:lnTo>
                  <a:lnTo>
                    <a:pt x="152666" y="0"/>
                  </a:lnTo>
                  <a:close/>
                </a:path>
                <a:path w="636270" h="12700">
                  <a:moveTo>
                    <a:pt x="203466" y="0"/>
                  </a:moveTo>
                  <a:lnTo>
                    <a:pt x="190754" y="0"/>
                  </a:lnTo>
                  <a:lnTo>
                    <a:pt x="190754" y="12458"/>
                  </a:lnTo>
                  <a:lnTo>
                    <a:pt x="203466" y="12458"/>
                  </a:lnTo>
                  <a:lnTo>
                    <a:pt x="203466" y="0"/>
                  </a:lnTo>
                  <a:close/>
                </a:path>
                <a:path w="636270" h="12700">
                  <a:moveTo>
                    <a:pt x="343446" y="0"/>
                  </a:moveTo>
                  <a:lnTo>
                    <a:pt x="241681" y="0"/>
                  </a:lnTo>
                  <a:lnTo>
                    <a:pt x="241681" y="12458"/>
                  </a:lnTo>
                  <a:lnTo>
                    <a:pt x="343446" y="12458"/>
                  </a:lnTo>
                  <a:lnTo>
                    <a:pt x="343446" y="0"/>
                  </a:lnTo>
                  <a:close/>
                </a:path>
                <a:path w="636270" h="12700">
                  <a:moveTo>
                    <a:pt x="394347" y="0"/>
                  </a:moveTo>
                  <a:lnTo>
                    <a:pt x="381635" y="0"/>
                  </a:lnTo>
                  <a:lnTo>
                    <a:pt x="381635" y="12458"/>
                  </a:lnTo>
                  <a:lnTo>
                    <a:pt x="394347" y="12458"/>
                  </a:lnTo>
                  <a:lnTo>
                    <a:pt x="394347" y="0"/>
                  </a:lnTo>
                  <a:close/>
                </a:path>
                <a:path w="636270" h="12700">
                  <a:moveTo>
                    <a:pt x="445274" y="0"/>
                  </a:moveTo>
                  <a:lnTo>
                    <a:pt x="432562" y="0"/>
                  </a:lnTo>
                  <a:lnTo>
                    <a:pt x="432562" y="12458"/>
                  </a:lnTo>
                  <a:lnTo>
                    <a:pt x="445274" y="12458"/>
                  </a:lnTo>
                  <a:lnTo>
                    <a:pt x="445274" y="0"/>
                  </a:lnTo>
                  <a:close/>
                </a:path>
                <a:path w="636270" h="12700">
                  <a:moveTo>
                    <a:pt x="585127" y="0"/>
                  </a:moveTo>
                  <a:lnTo>
                    <a:pt x="483362" y="0"/>
                  </a:lnTo>
                  <a:lnTo>
                    <a:pt x="483362" y="12458"/>
                  </a:lnTo>
                  <a:lnTo>
                    <a:pt x="585127" y="12458"/>
                  </a:lnTo>
                  <a:lnTo>
                    <a:pt x="585127" y="0"/>
                  </a:lnTo>
                  <a:close/>
                </a:path>
                <a:path w="636270" h="12700">
                  <a:moveTo>
                    <a:pt x="636028" y="0"/>
                  </a:moveTo>
                  <a:lnTo>
                    <a:pt x="623316" y="0"/>
                  </a:lnTo>
                  <a:lnTo>
                    <a:pt x="623316" y="12458"/>
                  </a:lnTo>
                  <a:lnTo>
                    <a:pt x="636028" y="12458"/>
                  </a:lnTo>
                  <a:lnTo>
                    <a:pt x="636028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70720" y="437895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052" y="412877"/>
                  </a:moveTo>
                  <a:lnTo>
                    <a:pt x="1171956" y="368300"/>
                  </a:lnTo>
                  <a:lnTo>
                    <a:pt x="1154684" y="327533"/>
                  </a:lnTo>
                  <a:lnTo>
                    <a:pt x="1127379" y="292608"/>
                  </a:lnTo>
                  <a:lnTo>
                    <a:pt x="1122172" y="288645"/>
                  </a:lnTo>
                  <a:lnTo>
                    <a:pt x="1122172" y="412877"/>
                  </a:lnTo>
                  <a:lnTo>
                    <a:pt x="1122172" y="897509"/>
                  </a:lnTo>
                  <a:lnTo>
                    <a:pt x="1106551" y="955929"/>
                  </a:lnTo>
                  <a:lnTo>
                    <a:pt x="1063625" y="997712"/>
                  </a:lnTo>
                  <a:lnTo>
                    <a:pt x="647700" y="1240053"/>
                  </a:lnTo>
                  <a:lnTo>
                    <a:pt x="589026" y="1254645"/>
                  </a:lnTo>
                  <a:lnTo>
                    <a:pt x="558927" y="1251000"/>
                  </a:lnTo>
                  <a:lnTo>
                    <a:pt x="114427" y="997712"/>
                  </a:lnTo>
                  <a:lnTo>
                    <a:pt x="71501" y="955929"/>
                  </a:lnTo>
                  <a:lnTo>
                    <a:pt x="55880" y="897509"/>
                  </a:lnTo>
                  <a:lnTo>
                    <a:pt x="55880" y="412877"/>
                  </a:lnTo>
                  <a:lnTo>
                    <a:pt x="71501" y="354330"/>
                  </a:lnTo>
                  <a:lnTo>
                    <a:pt x="114427" y="312547"/>
                  </a:lnTo>
                  <a:lnTo>
                    <a:pt x="530352" y="70231"/>
                  </a:lnTo>
                  <a:lnTo>
                    <a:pt x="589026" y="55626"/>
                  </a:lnTo>
                  <a:lnTo>
                    <a:pt x="619125" y="59309"/>
                  </a:lnTo>
                  <a:lnTo>
                    <a:pt x="647700" y="70231"/>
                  </a:lnTo>
                  <a:lnTo>
                    <a:pt x="1063625" y="312547"/>
                  </a:lnTo>
                  <a:lnTo>
                    <a:pt x="1106551" y="354330"/>
                  </a:lnTo>
                  <a:lnTo>
                    <a:pt x="1122172" y="412877"/>
                  </a:lnTo>
                  <a:lnTo>
                    <a:pt x="1122172" y="288645"/>
                  </a:lnTo>
                  <a:lnTo>
                    <a:pt x="1091565" y="265303"/>
                  </a:lnTo>
                  <a:lnTo>
                    <a:pt x="731647" y="55626"/>
                  </a:lnTo>
                  <a:lnTo>
                    <a:pt x="675513" y="22987"/>
                  </a:lnTo>
                  <a:lnTo>
                    <a:pt x="633603" y="5715"/>
                  </a:lnTo>
                  <a:lnTo>
                    <a:pt x="589026" y="0"/>
                  </a:lnTo>
                  <a:lnTo>
                    <a:pt x="544449" y="5715"/>
                  </a:lnTo>
                  <a:lnTo>
                    <a:pt x="502539" y="22987"/>
                  </a:lnTo>
                  <a:lnTo>
                    <a:pt x="86487" y="265303"/>
                  </a:lnTo>
                  <a:lnTo>
                    <a:pt x="50673" y="292608"/>
                  </a:lnTo>
                  <a:lnTo>
                    <a:pt x="23368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368" y="982726"/>
                  </a:lnTo>
                  <a:lnTo>
                    <a:pt x="50673" y="1017651"/>
                  </a:lnTo>
                  <a:lnTo>
                    <a:pt x="86487" y="1045083"/>
                  </a:lnTo>
                  <a:lnTo>
                    <a:pt x="502539" y="1287348"/>
                  </a:lnTo>
                  <a:lnTo>
                    <a:pt x="544449" y="1304582"/>
                  </a:lnTo>
                  <a:lnTo>
                    <a:pt x="589026" y="1310322"/>
                  </a:lnTo>
                  <a:lnTo>
                    <a:pt x="633603" y="1304582"/>
                  </a:lnTo>
                  <a:lnTo>
                    <a:pt x="675513" y="1287348"/>
                  </a:lnTo>
                  <a:lnTo>
                    <a:pt x="731647" y="1254645"/>
                  </a:lnTo>
                  <a:lnTo>
                    <a:pt x="1091565" y="1045083"/>
                  </a:lnTo>
                  <a:lnTo>
                    <a:pt x="1127379" y="1017651"/>
                  </a:lnTo>
                  <a:lnTo>
                    <a:pt x="1154684" y="982726"/>
                  </a:lnTo>
                  <a:lnTo>
                    <a:pt x="1171956" y="942086"/>
                  </a:lnTo>
                  <a:lnTo>
                    <a:pt x="1178052" y="897509"/>
                  </a:lnTo>
                  <a:lnTo>
                    <a:pt x="1178052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46640" y="4886959"/>
              <a:ext cx="497840" cy="294640"/>
            </a:xfrm>
            <a:custGeom>
              <a:avLst/>
              <a:gdLst/>
              <a:ahLst/>
              <a:cxnLst/>
              <a:rect l="l" t="t" r="r" b="b"/>
              <a:pathLst>
                <a:path w="497840" h="294639">
                  <a:moveTo>
                    <a:pt x="175006" y="179070"/>
                  </a:moveTo>
                  <a:lnTo>
                    <a:pt x="140970" y="179070"/>
                  </a:lnTo>
                  <a:lnTo>
                    <a:pt x="140970" y="281940"/>
                  </a:lnTo>
                  <a:lnTo>
                    <a:pt x="144843" y="281940"/>
                  </a:lnTo>
                  <a:lnTo>
                    <a:pt x="144843" y="288290"/>
                  </a:lnTo>
                  <a:lnTo>
                    <a:pt x="171119" y="288290"/>
                  </a:lnTo>
                  <a:lnTo>
                    <a:pt x="171119" y="281940"/>
                  </a:lnTo>
                  <a:lnTo>
                    <a:pt x="175006" y="281940"/>
                  </a:lnTo>
                  <a:lnTo>
                    <a:pt x="175006" y="179070"/>
                  </a:lnTo>
                  <a:close/>
                </a:path>
                <a:path w="497840" h="294639">
                  <a:moveTo>
                    <a:pt x="497586" y="49022"/>
                  </a:moveTo>
                  <a:lnTo>
                    <a:pt x="462534" y="33782"/>
                  </a:lnTo>
                  <a:lnTo>
                    <a:pt x="456692" y="20447"/>
                  </a:lnTo>
                  <a:lnTo>
                    <a:pt x="446786" y="9779"/>
                  </a:lnTo>
                  <a:lnTo>
                    <a:pt x="433705" y="2540"/>
                  </a:lnTo>
                  <a:lnTo>
                    <a:pt x="418338" y="0"/>
                  </a:lnTo>
                  <a:lnTo>
                    <a:pt x="387223" y="0"/>
                  </a:lnTo>
                  <a:lnTo>
                    <a:pt x="380492" y="38100"/>
                  </a:lnTo>
                  <a:lnTo>
                    <a:pt x="380492" y="41910"/>
                  </a:lnTo>
                  <a:lnTo>
                    <a:pt x="384429" y="50038"/>
                  </a:lnTo>
                  <a:lnTo>
                    <a:pt x="389509" y="53340"/>
                  </a:lnTo>
                  <a:lnTo>
                    <a:pt x="400304" y="55499"/>
                  </a:lnTo>
                  <a:lnTo>
                    <a:pt x="405892" y="53848"/>
                  </a:lnTo>
                  <a:lnTo>
                    <a:pt x="412115" y="46863"/>
                  </a:lnTo>
                  <a:lnTo>
                    <a:pt x="413893" y="43561"/>
                  </a:lnTo>
                  <a:lnTo>
                    <a:pt x="418973" y="16891"/>
                  </a:lnTo>
                  <a:lnTo>
                    <a:pt x="421767" y="14732"/>
                  </a:lnTo>
                  <a:lnTo>
                    <a:pt x="427990" y="15748"/>
                  </a:lnTo>
                  <a:lnTo>
                    <a:pt x="430276" y="18542"/>
                  </a:lnTo>
                  <a:lnTo>
                    <a:pt x="425196" y="49530"/>
                  </a:lnTo>
                  <a:lnTo>
                    <a:pt x="420624" y="56642"/>
                  </a:lnTo>
                  <a:lnTo>
                    <a:pt x="409321" y="64262"/>
                  </a:lnTo>
                  <a:lnTo>
                    <a:pt x="403606" y="65278"/>
                  </a:lnTo>
                  <a:lnTo>
                    <a:pt x="394589" y="65278"/>
                  </a:lnTo>
                  <a:lnTo>
                    <a:pt x="384429" y="63119"/>
                  </a:lnTo>
                  <a:lnTo>
                    <a:pt x="377571" y="58801"/>
                  </a:lnTo>
                  <a:lnTo>
                    <a:pt x="369697" y="45720"/>
                  </a:lnTo>
                  <a:lnTo>
                    <a:pt x="368554" y="39243"/>
                  </a:lnTo>
                  <a:lnTo>
                    <a:pt x="374777" y="3810"/>
                  </a:lnTo>
                  <a:lnTo>
                    <a:pt x="335153" y="45720"/>
                  </a:lnTo>
                  <a:lnTo>
                    <a:pt x="328422" y="51562"/>
                  </a:lnTo>
                  <a:lnTo>
                    <a:pt x="320421" y="56007"/>
                  </a:lnTo>
                  <a:lnTo>
                    <a:pt x="311658" y="58928"/>
                  </a:lnTo>
                  <a:lnTo>
                    <a:pt x="302387" y="59817"/>
                  </a:lnTo>
                  <a:lnTo>
                    <a:pt x="140970" y="59817"/>
                  </a:lnTo>
                  <a:lnTo>
                    <a:pt x="130302" y="60833"/>
                  </a:lnTo>
                  <a:lnTo>
                    <a:pt x="120142" y="63754"/>
                  </a:lnTo>
                  <a:lnTo>
                    <a:pt x="110744" y="68326"/>
                  </a:lnTo>
                  <a:lnTo>
                    <a:pt x="102489" y="74549"/>
                  </a:lnTo>
                  <a:lnTo>
                    <a:pt x="86106" y="70612"/>
                  </a:lnTo>
                  <a:lnTo>
                    <a:pt x="67183" y="62992"/>
                  </a:lnTo>
                  <a:lnTo>
                    <a:pt x="48260" y="50038"/>
                  </a:lnTo>
                  <a:lnTo>
                    <a:pt x="27432" y="25654"/>
                  </a:lnTo>
                  <a:lnTo>
                    <a:pt x="21717" y="22606"/>
                  </a:lnTo>
                  <a:lnTo>
                    <a:pt x="0" y="39878"/>
                  </a:lnTo>
                  <a:lnTo>
                    <a:pt x="2413" y="46228"/>
                  </a:lnTo>
                  <a:lnTo>
                    <a:pt x="21336" y="70104"/>
                  </a:lnTo>
                  <a:lnTo>
                    <a:pt x="42926" y="86868"/>
                  </a:lnTo>
                  <a:lnTo>
                    <a:pt x="65278" y="97790"/>
                  </a:lnTo>
                  <a:lnTo>
                    <a:pt x="86106" y="104521"/>
                  </a:lnTo>
                  <a:lnTo>
                    <a:pt x="84455" y="110998"/>
                  </a:lnTo>
                  <a:lnTo>
                    <a:pt x="84455" y="285242"/>
                  </a:lnTo>
                  <a:lnTo>
                    <a:pt x="90043" y="292227"/>
                  </a:lnTo>
                  <a:lnTo>
                    <a:pt x="98044" y="293878"/>
                  </a:lnTo>
                  <a:lnTo>
                    <a:pt x="105791" y="293751"/>
                  </a:lnTo>
                  <a:lnTo>
                    <a:pt x="112268" y="290449"/>
                  </a:lnTo>
                  <a:lnTo>
                    <a:pt x="116713" y="284988"/>
                  </a:lnTo>
                  <a:lnTo>
                    <a:pt x="118364" y="278130"/>
                  </a:lnTo>
                  <a:lnTo>
                    <a:pt x="118364" y="174117"/>
                  </a:lnTo>
                  <a:lnTo>
                    <a:pt x="195326" y="174117"/>
                  </a:lnTo>
                  <a:lnTo>
                    <a:pt x="205994" y="180848"/>
                  </a:lnTo>
                  <a:lnTo>
                    <a:pt x="219710" y="186055"/>
                  </a:lnTo>
                  <a:lnTo>
                    <a:pt x="235966" y="189357"/>
                  </a:lnTo>
                  <a:lnTo>
                    <a:pt x="276860" y="190500"/>
                  </a:lnTo>
                  <a:lnTo>
                    <a:pt x="276860" y="285242"/>
                  </a:lnTo>
                  <a:lnTo>
                    <a:pt x="283718" y="293370"/>
                  </a:lnTo>
                  <a:lnTo>
                    <a:pt x="302387" y="294386"/>
                  </a:lnTo>
                  <a:lnTo>
                    <a:pt x="310769" y="286766"/>
                  </a:lnTo>
                  <a:lnTo>
                    <a:pt x="310769" y="190500"/>
                  </a:lnTo>
                  <a:lnTo>
                    <a:pt x="333502" y="190500"/>
                  </a:lnTo>
                  <a:lnTo>
                    <a:pt x="333502" y="285242"/>
                  </a:lnTo>
                  <a:lnTo>
                    <a:pt x="339090" y="292227"/>
                  </a:lnTo>
                  <a:lnTo>
                    <a:pt x="347091" y="293878"/>
                  </a:lnTo>
                  <a:lnTo>
                    <a:pt x="354711" y="293751"/>
                  </a:lnTo>
                  <a:lnTo>
                    <a:pt x="361315" y="290449"/>
                  </a:lnTo>
                  <a:lnTo>
                    <a:pt x="365760" y="284988"/>
                  </a:lnTo>
                  <a:lnTo>
                    <a:pt x="367411" y="278130"/>
                  </a:lnTo>
                  <a:lnTo>
                    <a:pt x="367411" y="176911"/>
                  </a:lnTo>
                  <a:lnTo>
                    <a:pt x="376682" y="163576"/>
                  </a:lnTo>
                  <a:lnTo>
                    <a:pt x="390017" y="136017"/>
                  </a:lnTo>
                  <a:lnTo>
                    <a:pt x="412750" y="81661"/>
                  </a:lnTo>
                  <a:lnTo>
                    <a:pt x="463677" y="81661"/>
                  </a:lnTo>
                  <a:lnTo>
                    <a:pt x="476885" y="79121"/>
                  </a:lnTo>
                  <a:lnTo>
                    <a:pt x="487680" y="72009"/>
                  </a:lnTo>
                  <a:lnTo>
                    <a:pt x="494919" y="61722"/>
                  </a:lnTo>
                  <a:lnTo>
                    <a:pt x="497586" y="49022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70720" y="437895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052" y="412877"/>
                  </a:moveTo>
                  <a:lnTo>
                    <a:pt x="1171956" y="368300"/>
                  </a:lnTo>
                  <a:lnTo>
                    <a:pt x="1154684" y="327533"/>
                  </a:lnTo>
                  <a:lnTo>
                    <a:pt x="1127379" y="292608"/>
                  </a:lnTo>
                  <a:lnTo>
                    <a:pt x="1122172" y="288645"/>
                  </a:lnTo>
                  <a:lnTo>
                    <a:pt x="1122172" y="412877"/>
                  </a:lnTo>
                  <a:lnTo>
                    <a:pt x="1122172" y="897509"/>
                  </a:lnTo>
                  <a:lnTo>
                    <a:pt x="1106551" y="955929"/>
                  </a:lnTo>
                  <a:lnTo>
                    <a:pt x="1063625" y="997712"/>
                  </a:lnTo>
                  <a:lnTo>
                    <a:pt x="647700" y="1240053"/>
                  </a:lnTo>
                  <a:lnTo>
                    <a:pt x="589026" y="1254645"/>
                  </a:lnTo>
                  <a:lnTo>
                    <a:pt x="558927" y="1251000"/>
                  </a:lnTo>
                  <a:lnTo>
                    <a:pt x="114427" y="997712"/>
                  </a:lnTo>
                  <a:lnTo>
                    <a:pt x="71501" y="955929"/>
                  </a:lnTo>
                  <a:lnTo>
                    <a:pt x="55880" y="897509"/>
                  </a:lnTo>
                  <a:lnTo>
                    <a:pt x="55880" y="412877"/>
                  </a:lnTo>
                  <a:lnTo>
                    <a:pt x="71501" y="354330"/>
                  </a:lnTo>
                  <a:lnTo>
                    <a:pt x="114427" y="312547"/>
                  </a:lnTo>
                  <a:lnTo>
                    <a:pt x="530352" y="70231"/>
                  </a:lnTo>
                  <a:lnTo>
                    <a:pt x="589026" y="55626"/>
                  </a:lnTo>
                  <a:lnTo>
                    <a:pt x="619125" y="59309"/>
                  </a:lnTo>
                  <a:lnTo>
                    <a:pt x="647700" y="70231"/>
                  </a:lnTo>
                  <a:lnTo>
                    <a:pt x="1063625" y="312547"/>
                  </a:lnTo>
                  <a:lnTo>
                    <a:pt x="1106551" y="354330"/>
                  </a:lnTo>
                  <a:lnTo>
                    <a:pt x="1122172" y="412877"/>
                  </a:lnTo>
                  <a:lnTo>
                    <a:pt x="1122172" y="288645"/>
                  </a:lnTo>
                  <a:lnTo>
                    <a:pt x="1091565" y="265303"/>
                  </a:lnTo>
                  <a:lnTo>
                    <a:pt x="731647" y="55626"/>
                  </a:lnTo>
                  <a:lnTo>
                    <a:pt x="675513" y="22987"/>
                  </a:lnTo>
                  <a:lnTo>
                    <a:pt x="633603" y="5715"/>
                  </a:lnTo>
                  <a:lnTo>
                    <a:pt x="589026" y="0"/>
                  </a:lnTo>
                  <a:lnTo>
                    <a:pt x="544449" y="5715"/>
                  </a:lnTo>
                  <a:lnTo>
                    <a:pt x="502539" y="22987"/>
                  </a:lnTo>
                  <a:lnTo>
                    <a:pt x="86487" y="265303"/>
                  </a:lnTo>
                  <a:lnTo>
                    <a:pt x="50673" y="292608"/>
                  </a:lnTo>
                  <a:lnTo>
                    <a:pt x="23368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368" y="982726"/>
                  </a:lnTo>
                  <a:lnTo>
                    <a:pt x="50673" y="1017651"/>
                  </a:lnTo>
                  <a:lnTo>
                    <a:pt x="86487" y="1045083"/>
                  </a:lnTo>
                  <a:lnTo>
                    <a:pt x="502539" y="1287348"/>
                  </a:lnTo>
                  <a:lnTo>
                    <a:pt x="544449" y="1304582"/>
                  </a:lnTo>
                  <a:lnTo>
                    <a:pt x="589026" y="1310322"/>
                  </a:lnTo>
                  <a:lnTo>
                    <a:pt x="633603" y="1304582"/>
                  </a:lnTo>
                  <a:lnTo>
                    <a:pt x="675513" y="1287348"/>
                  </a:lnTo>
                  <a:lnTo>
                    <a:pt x="731647" y="1254645"/>
                  </a:lnTo>
                  <a:lnTo>
                    <a:pt x="1091565" y="1045083"/>
                  </a:lnTo>
                  <a:lnTo>
                    <a:pt x="1127379" y="1017651"/>
                  </a:lnTo>
                  <a:lnTo>
                    <a:pt x="1154684" y="982726"/>
                  </a:lnTo>
                  <a:lnTo>
                    <a:pt x="1171956" y="942086"/>
                  </a:lnTo>
                  <a:lnTo>
                    <a:pt x="1178052" y="897509"/>
                  </a:lnTo>
                  <a:lnTo>
                    <a:pt x="1178052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75799" y="438403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052" y="897509"/>
                  </a:moveTo>
                  <a:lnTo>
                    <a:pt x="1178052" y="617347"/>
                  </a:lnTo>
                  <a:lnTo>
                    <a:pt x="1178052" y="473456"/>
                  </a:lnTo>
                  <a:lnTo>
                    <a:pt x="1178052" y="420497"/>
                  </a:lnTo>
                  <a:lnTo>
                    <a:pt x="1178052" y="412877"/>
                  </a:lnTo>
                  <a:lnTo>
                    <a:pt x="1171955" y="368300"/>
                  </a:lnTo>
                  <a:lnTo>
                    <a:pt x="1154683" y="327533"/>
                  </a:lnTo>
                  <a:lnTo>
                    <a:pt x="1127378" y="292608"/>
                  </a:lnTo>
                  <a:lnTo>
                    <a:pt x="1091565" y="265303"/>
                  </a:lnTo>
                  <a:lnTo>
                    <a:pt x="851026" y="125222"/>
                  </a:lnTo>
                  <a:lnTo>
                    <a:pt x="727582" y="53212"/>
                  </a:lnTo>
                  <a:lnTo>
                    <a:pt x="682117" y="26797"/>
                  </a:lnTo>
                  <a:lnTo>
                    <a:pt x="675513" y="22987"/>
                  </a:lnTo>
                  <a:lnTo>
                    <a:pt x="633602" y="5715"/>
                  </a:lnTo>
                  <a:lnTo>
                    <a:pt x="589026" y="0"/>
                  </a:lnTo>
                  <a:lnTo>
                    <a:pt x="544449" y="5715"/>
                  </a:lnTo>
                  <a:lnTo>
                    <a:pt x="502539" y="22987"/>
                  </a:lnTo>
                  <a:lnTo>
                    <a:pt x="262000" y="163068"/>
                  </a:lnTo>
                  <a:lnTo>
                    <a:pt x="138556" y="234950"/>
                  </a:lnTo>
                  <a:lnTo>
                    <a:pt x="93091" y="261493"/>
                  </a:lnTo>
                  <a:lnTo>
                    <a:pt x="50673" y="292608"/>
                  </a:lnTo>
                  <a:lnTo>
                    <a:pt x="23368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368" y="982726"/>
                  </a:lnTo>
                  <a:lnTo>
                    <a:pt x="50673" y="1017651"/>
                  </a:lnTo>
                  <a:lnTo>
                    <a:pt x="86486" y="1045083"/>
                  </a:lnTo>
                  <a:lnTo>
                    <a:pt x="327025" y="1185164"/>
                  </a:lnTo>
                  <a:lnTo>
                    <a:pt x="450469" y="1257058"/>
                  </a:lnTo>
                  <a:lnTo>
                    <a:pt x="495934" y="1283563"/>
                  </a:lnTo>
                  <a:lnTo>
                    <a:pt x="502539" y="1287348"/>
                  </a:lnTo>
                  <a:lnTo>
                    <a:pt x="544449" y="1304582"/>
                  </a:lnTo>
                  <a:lnTo>
                    <a:pt x="589026" y="1310322"/>
                  </a:lnTo>
                  <a:lnTo>
                    <a:pt x="633602" y="1304582"/>
                  </a:lnTo>
                  <a:lnTo>
                    <a:pt x="675513" y="1287348"/>
                  </a:lnTo>
                  <a:lnTo>
                    <a:pt x="916051" y="1147318"/>
                  </a:lnTo>
                  <a:lnTo>
                    <a:pt x="1039495" y="1075309"/>
                  </a:lnTo>
                  <a:lnTo>
                    <a:pt x="1084960" y="1048893"/>
                  </a:lnTo>
                  <a:lnTo>
                    <a:pt x="1127378" y="1017651"/>
                  </a:lnTo>
                  <a:lnTo>
                    <a:pt x="1154683" y="982726"/>
                  </a:lnTo>
                  <a:lnTo>
                    <a:pt x="1171955" y="942086"/>
                  </a:lnTo>
                  <a:lnTo>
                    <a:pt x="1178052" y="897509"/>
                  </a:lnTo>
                  <a:close/>
                </a:path>
                <a:path w="1178559" h="1310639">
                  <a:moveTo>
                    <a:pt x="1063625" y="312547"/>
                  </a:moveTo>
                  <a:lnTo>
                    <a:pt x="1088135" y="330581"/>
                  </a:lnTo>
                  <a:lnTo>
                    <a:pt x="1106551" y="354330"/>
                  </a:lnTo>
                  <a:lnTo>
                    <a:pt x="1118107" y="382270"/>
                  </a:lnTo>
                  <a:lnTo>
                    <a:pt x="1122172" y="412877"/>
                  </a:lnTo>
                  <a:lnTo>
                    <a:pt x="1122172" y="693039"/>
                  </a:lnTo>
                  <a:lnTo>
                    <a:pt x="1122172" y="836930"/>
                  </a:lnTo>
                  <a:lnTo>
                    <a:pt x="1122172" y="889889"/>
                  </a:lnTo>
                  <a:lnTo>
                    <a:pt x="1122172" y="897509"/>
                  </a:lnTo>
                  <a:lnTo>
                    <a:pt x="1118107" y="927989"/>
                  </a:lnTo>
                  <a:lnTo>
                    <a:pt x="1088135" y="979678"/>
                  </a:lnTo>
                  <a:lnTo>
                    <a:pt x="823214" y="1137793"/>
                  </a:lnTo>
                  <a:lnTo>
                    <a:pt x="699643" y="1209763"/>
                  </a:lnTo>
                  <a:lnTo>
                    <a:pt x="654176" y="1236268"/>
                  </a:lnTo>
                  <a:lnTo>
                    <a:pt x="647700" y="1240053"/>
                  </a:lnTo>
                  <a:lnTo>
                    <a:pt x="619125" y="1251000"/>
                  </a:lnTo>
                  <a:lnTo>
                    <a:pt x="589026" y="1254645"/>
                  </a:lnTo>
                  <a:lnTo>
                    <a:pt x="558926" y="1251000"/>
                  </a:lnTo>
                  <a:lnTo>
                    <a:pt x="530351" y="1240053"/>
                  </a:lnTo>
                  <a:lnTo>
                    <a:pt x="289941" y="1099947"/>
                  </a:lnTo>
                  <a:lnTo>
                    <a:pt x="166370" y="1028065"/>
                  </a:lnTo>
                  <a:lnTo>
                    <a:pt x="120903" y="1001522"/>
                  </a:lnTo>
                  <a:lnTo>
                    <a:pt x="71500" y="955929"/>
                  </a:lnTo>
                  <a:lnTo>
                    <a:pt x="55879" y="897509"/>
                  </a:lnTo>
                  <a:lnTo>
                    <a:pt x="55879" y="617347"/>
                  </a:lnTo>
                  <a:lnTo>
                    <a:pt x="55879" y="473456"/>
                  </a:lnTo>
                  <a:lnTo>
                    <a:pt x="55879" y="420497"/>
                  </a:lnTo>
                  <a:lnTo>
                    <a:pt x="55879" y="412877"/>
                  </a:lnTo>
                  <a:lnTo>
                    <a:pt x="59944" y="382270"/>
                  </a:lnTo>
                  <a:lnTo>
                    <a:pt x="89916" y="330581"/>
                  </a:lnTo>
                  <a:lnTo>
                    <a:pt x="354838" y="172466"/>
                  </a:lnTo>
                  <a:lnTo>
                    <a:pt x="478408" y="100584"/>
                  </a:lnTo>
                  <a:lnTo>
                    <a:pt x="523875" y="74041"/>
                  </a:lnTo>
                  <a:lnTo>
                    <a:pt x="530351" y="70231"/>
                  </a:lnTo>
                  <a:lnTo>
                    <a:pt x="558926" y="59309"/>
                  </a:lnTo>
                  <a:lnTo>
                    <a:pt x="589026" y="55626"/>
                  </a:lnTo>
                  <a:lnTo>
                    <a:pt x="619125" y="59309"/>
                  </a:lnTo>
                  <a:lnTo>
                    <a:pt x="647700" y="70231"/>
                  </a:lnTo>
                  <a:lnTo>
                    <a:pt x="888110" y="210312"/>
                  </a:lnTo>
                  <a:lnTo>
                    <a:pt x="1011681" y="282321"/>
                  </a:lnTo>
                  <a:lnTo>
                    <a:pt x="1057148" y="308737"/>
                  </a:lnTo>
                  <a:lnTo>
                    <a:pt x="1063625" y="312547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80880" y="437895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306" y="412877"/>
                  </a:moveTo>
                  <a:lnTo>
                    <a:pt x="1172210" y="368300"/>
                  </a:lnTo>
                  <a:lnTo>
                    <a:pt x="1154938" y="327533"/>
                  </a:lnTo>
                  <a:lnTo>
                    <a:pt x="1127633" y="292608"/>
                  </a:lnTo>
                  <a:lnTo>
                    <a:pt x="1122553" y="288759"/>
                  </a:lnTo>
                  <a:lnTo>
                    <a:pt x="1122553" y="412877"/>
                  </a:lnTo>
                  <a:lnTo>
                    <a:pt x="1122553" y="897509"/>
                  </a:lnTo>
                  <a:lnTo>
                    <a:pt x="1106805" y="955929"/>
                  </a:lnTo>
                  <a:lnTo>
                    <a:pt x="1063752" y="997712"/>
                  </a:lnTo>
                  <a:lnTo>
                    <a:pt x="647700" y="1240053"/>
                  </a:lnTo>
                  <a:lnTo>
                    <a:pt x="589153" y="1254645"/>
                  </a:lnTo>
                  <a:lnTo>
                    <a:pt x="559054" y="1251000"/>
                  </a:lnTo>
                  <a:lnTo>
                    <a:pt x="114554" y="997712"/>
                  </a:lnTo>
                  <a:lnTo>
                    <a:pt x="71501" y="955929"/>
                  </a:lnTo>
                  <a:lnTo>
                    <a:pt x="55753" y="897509"/>
                  </a:lnTo>
                  <a:lnTo>
                    <a:pt x="55753" y="412877"/>
                  </a:lnTo>
                  <a:lnTo>
                    <a:pt x="71501" y="354330"/>
                  </a:lnTo>
                  <a:lnTo>
                    <a:pt x="114554" y="312547"/>
                  </a:lnTo>
                  <a:lnTo>
                    <a:pt x="530606" y="70231"/>
                  </a:lnTo>
                  <a:lnTo>
                    <a:pt x="589153" y="55626"/>
                  </a:lnTo>
                  <a:lnTo>
                    <a:pt x="619252" y="59309"/>
                  </a:lnTo>
                  <a:lnTo>
                    <a:pt x="647700" y="70231"/>
                  </a:lnTo>
                  <a:lnTo>
                    <a:pt x="1063752" y="312547"/>
                  </a:lnTo>
                  <a:lnTo>
                    <a:pt x="1106805" y="354330"/>
                  </a:lnTo>
                  <a:lnTo>
                    <a:pt x="1122553" y="412877"/>
                  </a:lnTo>
                  <a:lnTo>
                    <a:pt x="1122553" y="288759"/>
                  </a:lnTo>
                  <a:lnTo>
                    <a:pt x="1091692" y="265303"/>
                  </a:lnTo>
                  <a:lnTo>
                    <a:pt x="731901" y="55626"/>
                  </a:lnTo>
                  <a:lnTo>
                    <a:pt x="675767" y="22987"/>
                  </a:lnTo>
                  <a:lnTo>
                    <a:pt x="633730" y="5715"/>
                  </a:lnTo>
                  <a:lnTo>
                    <a:pt x="589153" y="0"/>
                  </a:lnTo>
                  <a:lnTo>
                    <a:pt x="544576" y="5715"/>
                  </a:lnTo>
                  <a:lnTo>
                    <a:pt x="502539" y="22987"/>
                  </a:lnTo>
                  <a:lnTo>
                    <a:pt x="86614" y="265303"/>
                  </a:lnTo>
                  <a:lnTo>
                    <a:pt x="50673" y="292608"/>
                  </a:lnTo>
                  <a:lnTo>
                    <a:pt x="23368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368" y="982726"/>
                  </a:lnTo>
                  <a:lnTo>
                    <a:pt x="50673" y="1017651"/>
                  </a:lnTo>
                  <a:lnTo>
                    <a:pt x="86614" y="1045083"/>
                  </a:lnTo>
                  <a:lnTo>
                    <a:pt x="502539" y="1287348"/>
                  </a:lnTo>
                  <a:lnTo>
                    <a:pt x="544576" y="1304582"/>
                  </a:lnTo>
                  <a:lnTo>
                    <a:pt x="589153" y="1310322"/>
                  </a:lnTo>
                  <a:lnTo>
                    <a:pt x="633730" y="1304582"/>
                  </a:lnTo>
                  <a:lnTo>
                    <a:pt x="675767" y="1287348"/>
                  </a:lnTo>
                  <a:lnTo>
                    <a:pt x="731901" y="1254645"/>
                  </a:lnTo>
                  <a:lnTo>
                    <a:pt x="1091692" y="1045083"/>
                  </a:lnTo>
                  <a:lnTo>
                    <a:pt x="1127633" y="1017651"/>
                  </a:lnTo>
                  <a:lnTo>
                    <a:pt x="1154938" y="982726"/>
                  </a:lnTo>
                  <a:lnTo>
                    <a:pt x="1172210" y="942086"/>
                  </a:lnTo>
                  <a:lnTo>
                    <a:pt x="1178306" y="897509"/>
                  </a:lnTo>
                  <a:lnTo>
                    <a:pt x="1178306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85959" y="4384039"/>
              <a:ext cx="1178560" cy="1310640"/>
            </a:xfrm>
            <a:custGeom>
              <a:avLst/>
              <a:gdLst/>
              <a:ahLst/>
              <a:cxnLst/>
              <a:rect l="l" t="t" r="r" b="b"/>
              <a:pathLst>
                <a:path w="1178559" h="1310639">
                  <a:moveTo>
                    <a:pt x="1178306" y="897509"/>
                  </a:moveTo>
                  <a:lnTo>
                    <a:pt x="1178306" y="617347"/>
                  </a:lnTo>
                  <a:lnTo>
                    <a:pt x="1178306" y="473456"/>
                  </a:lnTo>
                  <a:lnTo>
                    <a:pt x="1178306" y="420497"/>
                  </a:lnTo>
                  <a:lnTo>
                    <a:pt x="1178306" y="412877"/>
                  </a:lnTo>
                  <a:lnTo>
                    <a:pt x="1172210" y="368300"/>
                  </a:lnTo>
                  <a:lnTo>
                    <a:pt x="1154938" y="327533"/>
                  </a:lnTo>
                  <a:lnTo>
                    <a:pt x="1127633" y="292608"/>
                  </a:lnTo>
                  <a:lnTo>
                    <a:pt x="1091692" y="265303"/>
                  </a:lnTo>
                  <a:lnTo>
                    <a:pt x="851281" y="125222"/>
                  </a:lnTo>
                  <a:lnTo>
                    <a:pt x="727710" y="53212"/>
                  </a:lnTo>
                  <a:lnTo>
                    <a:pt x="682244" y="26797"/>
                  </a:lnTo>
                  <a:lnTo>
                    <a:pt x="675767" y="22987"/>
                  </a:lnTo>
                  <a:lnTo>
                    <a:pt x="633730" y="5715"/>
                  </a:lnTo>
                  <a:lnTo>
                    <a:pt x="589153" y="0"/>
                  </a:lnTo>
                  <a:lnTo>
                    <a:pt x="544576" y="5715"/>
                  </a:lnTo>
                  <a:lnTo>
                    <a:pt x="502539" y="22987"/>
                  </a:lnTo>
                  <a:lnTo>
                    <a:pt x="262128" y="163068"/>
                  </a:lnTo>
                  <a:lnTo>
                    <a:pt x="138557" y="234950"/>
                  </a:lnTo>
                  <a:lnTo>
                    <a:pt x="93091" y="261493"/>
                  </a:lnTo>
                  <a:lnTo>
                    <a:pt x="50673" y="292608"/>
                  </a:lnTo>
                  <a:lnTo>
                    <a:pt x="23368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368" y="982726"/>
                  </a:lnTo>
                  <a:lnTo>
                    <a:pt x="50673" y="1017651"/>
                  </a:lnTo>
                  <a:lnTo>
                    <a:pt x="86614" y="1045083"/>
                  </a:lnTo>
                  <a:lnTo>
                    <a:pt x="327025" y="1185164"/>
                  </a:lnTo>
                  <a:lnTo>
                    <a:pt x="450596" y="1257058"/>
                  </a:lnTo>
                  <a:lnTo>
                    <a:pt x="496062" y="1283563"/>
                  </a:lnTo>
                  <a:lnTo>
                    <a:pt x="502539" y="1287348"/>
                  </a:lnTo>
                  <a:lnTo>
                    <a:pt x="544576" y="1304582"/>
                  </a:lnTo>
                  <a:lnTo>
                    <a:pt x="589153" y="1310322"/>
                  </a:lnTo>
                  <a:lnTo>
                    <a:pt x="633730" y="1304582"/>
                  </a:lnTo>
                  <a:lnTo>
                    <a:pt x="675767" y="1287348"/>
                  </a:lnTo>
                  <a:lnTo>
                    <a:pt x="916178" y="1147318"/>
                  </a:lnTo>
                  <a:lnTo>
                    <a:pt x="1039749" y="1075309"/>
                  </a:lnTo>
                  <a:lnTo>
                    <a:pt x="1085215" y="1048893"/>
                  </a:lnTo>
                  <a:lnTo>
                    <a:pt x="1127633" y="1017651"/>
                  </a:lnTo>
                  <a:lnTo>
                    <a:pt x="1154938" y="982726"/>
                  </a:lnTo>
                  <a:lnTo>
                    <a:pt x="1172210" y="942086"/>
                  </a:lnTo>
                  <a:lnTo>
                    <a:pt x="1178306" y="897509"/>
                  </a:lnTo>
                  <a:close/>
                </a:path>
                <a:path w="1178559" h="1310639">
                  <a:moveTo>
                    <a:pt x="1063752" y="312547"/>
                  </a:moveTo>
                  <a:lnTo>
                    <a:pt x="1088263" y="330581"/>
                  </a:lnTo>
                  <a:lnTo>
                    <a:pt x="1106805" y="354330"/>
                  </a:lnTo>
                  <a:lnTo>
                    <a:pt x="1118489" y="382270"/>
                  </a:lnTo>
                  <a:lnTo>
                    <a:pt x="1122553" y="412877"/>
                  </a:lnTo>
                  <a:lnTo>
                    <a:pt x="1122553" y="693039"/>
                  </a:lnTo>
                  <a:lnTo>
                    <a:pt x="1122553" y="836930"/>
                  </a:lnTo>
                  <a:lnTo>
                    <a:pt x="1122553" y="889889"/>
                  </a:lnTo>
                  <a:lnTo>
                    <a:pt x="1122553" y="897509"/>
                  </a:lnTo>
                  <a:lnTo>
                    <a:pt x="1118489" y="927989"/>
                  </a:lnTo>
                  <a:lnTo>
                    <a:pt x="1088263" y="979678"/>
                  </a:lnTo>
                  <a:lnTo>
                    <a:pt x="823214" y="1137793"/>
                  </a:lnTo>
                  <a:lnTo>
                    <a:pt x="699770" y="1209763"/>
                  </a:lnTo>
                  <a:lnTo>
                    <a:pt x="654304" y="1236268"/>
                  </a:lnTo>
                  <a:lnTo>
                    <a:pt x="589153" y="1254645"/>
                  </a:lnTo>
                  <a:lnTo>
                    <a:pt x="559054" y="1251000"/>
                  </a:lnTo>
                  <a:lnTo>
                    <a:pt x="530606" y="1240053"/>
                  </a:lnTo>
                  <a:lnTo>
                    <a:pt x="290068" y="1099947"/>
                  </a:lnTo>
                  <a:lnTo>
                    <a:pt x="166497" y="1028065"/>
                  </a:lnTo>
                  <a:lnTo>
                    <a:pt x="121031" y="1001522"/>
                  </a:lnTo>
                  <a:lnTo>
                    <a:pt x="71500" y="955929"/>
                  </a:lnTo>
                  <a:lnTo>
                    <a:pt x="55753" y="897509"/>
                  </a:lnTo>
                  <a:lnTo>
                    <a:pt x="55753" y="617347"/>
                  </a:lnTo>
                  <a:lnTo>
                    <a:pt x="55753" y="473456"/>
                  </a:lnTo>
                  <a:lnTo>
                    <a:pt x="55753" y="420497"/>
                  </a:lnTo>
                  <a:lnTo>
                    <a:pt x="55753" y="412877"/>
                  </a:lnTo>
                  <a:lnTo>
                    <a:pt x="59817" y="382270"/>
                  </a:lnTo>
                  <a:lnTo>
                    <a:pt x="90043" y="330581"/>
                  </a:lnTo>
                  <a:lnTo>
                    <a:pt x="355092" y="172466"/>
                  </a:lnTo>
                  <a:lnTo>
                    <a:pt x="478536" y="100584"/>
                  </a:lnTo>
                  <a:lnTo>
                    <a:pt x="524001" y="74041"/>
                  </a:lnTo>
                  <a:lnTo>
                    <a:pt x="530606" y="70231"/>
                  </a:lnTo>
                  <a:lnTo>
                    <a:pt x="559054" y="59309"/>
                  </a:lnTo>
                  <a:lnTo>
                    <a:pt x="589153" y="55626"/>
                  </a:lnTo>
                  <a:lnTo>
                    <a:pt x="619251" y="59309"/>
                  </a:lnTo>
                  <a:lnTo>
                    <a:pt x="647700" y="70231"/>
                  </a:lnTo>
                  <a:lnTo>
                    <a:pt x="888238" y="210312"/>
                  </a:lnTo>
                  <a:lnTo>
                    <a:pt x="1011809" y="282321"/>
                  </a:lnTo>
                  <a:lnTo>
                    <a:pt x="1057275" y="308737"/>
                  </a:lnTo>
                  <a:lnTo>
                    <a:pt x="1063752" y="312547"/>
                  </a:lnTo>
                  <a:close/>
                </a:path>
              </a:pathLst>
            </a:custGeom>
            <a:ln w="952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2802" y="4968239"/>
              <a:ext cx="108076" cy="10147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96240" y="3200400"/>
            <a:ext cx="6390640" cy="3007360"/>
            <a:chOff x="396240" y="3200400"/>
            <a:chExt cx="6390640" cy="300736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3200400"/>
              <a:ext cx="6390640" cy="30073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6400" y="3200400"/>
              <a:ext cx="6309360" cy="2946400"/>
            </a:xfrm>
            <a:custGeom>
              <a:avLst/>
              <a:gdLst/>
              <a:ahLst/>
              <a:cxnLst/>
              <a:rect l="l" t="t" r="r" b="b"/>
              <a:pathLst>
                <a:path w="6309359" h="2946400">
                  <a:moveTo>
                    <a:pt x="6175502" y="0"/>
                  </a:moveTo>
                  <a:lnTo>
                    <a:pt x="133883" y="0"/>
                  </a:lnTo>
                  <a:lnTo>
                    <a:pt x="91567" y="6858"/>
                  </a:lnTo>
                  <a:lnTo>
                    <a:pt x="54813" y="25908"/>
                  </a:lnTo>
                  <a:lnTo>
                    <a:pt x="25831" y="54863"/>
                  </a:lnTo>
                  <a:lnTo>
                    <a:pt x="6819" y="91694"/>
                  </a:lnTo>
                  <a:lnTo>
                    <a:pt x="0" y="134112"/>
                  </a:lnTo>
                  <a:lnTo>
                    <a:pt x="0" y="2811995"/>
                  </a:lnTo>
                  <a:lnTo>
                    <a:pt x="6819" y="2854388"/>
                  </a:lnTo>
                  <a:lnTo>
                    <a:pt x="25831" y="2891218"/>
                  </a:lnTo>
                  <a:lnTo>
                    <a:pt x="54813" y="2920263"/>
                  </a:lnTo>
                  <a:lnTo>
                    <a:pt x="91567" y="2939300"/>
                  </a:lnTo>
                  <a:lnTo>
                    <a:pt x="133883" y="2946146"/>
                  </a:lnTo>
                  <a:lnTo>
                    <a:pt x="6175502" y="2946146"/>
                  </a:lnTo>
                  <a:lnTo>
                    <a:pt x="6217793" y="2939300"/>
                  </a:lnTo>
                  <a:lnTo>
                    <a:pt x="6254496" y="2920263"/>
                  </a:lnTo>
                  <a:lnTo>
                    <a:pt x="6283579" y="2891218"/>
                  </a:lnTo>
                  <a:lnTo>
                    <a:pt x="6302502" y="2854388"/>
                  </a:lnTo>
                  <a:lnTo>
                    <a:pt x="6309359" y="2811995"/>
                  </a:lnTo>
                  <a:lnTo>
                    <a:pt x="6309359" y="134112"/>
                  </a:lnTo>
                  <a:lnTo>
                    <a:pt x="6302502" y="91694"/>
                  </a:lnTo>
                  <a:lnTo>
                    <a:pt x="6283579" y="54863"/>
                  </a:lnTo>
                  <a:lnTo>
                    <a:pt x="6254496" y="25908"/>
                  </a:lnTo>
                  <a:lnTo>
                    <a:pt x="6217793" y="6858"/>
                  </a:lnTo>
                  <a:lnTo>
                    <a:pt x="61755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6400" y="3200400"/>
              <a:ext cx="6309360" cy="396240"/>
            </a:xfrm>
            <a:custGeom>
              <a:avLst/>
              <a:gdLst/>
              <a:ahLst/>
              <a:cxnLst/>
              <a:rect l="l" t="t" r="r" b="b"/>
              <a:pathLst>
                <a:path w="6309359" h="396239">
                  <a:moveTo>
                    <a:pt x="6309359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309359" y="395859"/>
                  </a:lnTo>
                  <a:lnTo>
                    <a:pt x="6309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6400" y="3200400"/>
            <a:ext cx="6309360" cy="39624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631314">
              <a:lnSpc>
                <a:spcPct val="100000"/>
              </a:lnSpc>
              <a:spcBef>
                <a:spcPts val="175"/>
              </a:spcBef>
            </a:pP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20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000" spc="-31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2000" spc="-28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245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7359" y="3291840"/>
            <a:ext cx="4765040" cy="2702560"/>
            <a:chOff x="467359" y="3291840"/>
            <a:chExt cx="4765040" cy="270256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799" y="3291840"/>
              <a:ext cx="203200" cy="2032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7359" y="3749040"/>
              <a:ext cx="4765040" cy="2245360"/>
            </a:xfrm>
            <a:custGeom>
              <a:avLst/>
              <a:gdLst/>
              <a:ahLst/>
              <a:cxnLst/>
              <a:rect l="l" t="t" r="r" b="b"/>
              <a:pathLst>
                <a:path w="4765040" h="2245360">
                  <a:moveTo>
                    <a:pt x="4764532" y="0"/>
                  </a:moveTo>
                  <a:lnTo>
                    <a:pt x="0" y="0"/>
                  </a:lnTo>
                  <a:lnTo>
                    <a:pt x="0" y="2245106"/>
                  </a:lnTo>
                  <a:lnTo>
                    <a:pt x="4764532" y="2245106"/>
                  </a:lnTo>
                  <a:lnTo>
                    <a:pt x="476453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7052" y="3770312"/>
            <a:ext cx="2740660" cy="4591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07340" marR="5080" indent="-294640">
              <a:lnSpc>
                <a:spcPts val="1680"/>
              </a:lnSpc>
              <a:spcBef>
                <a:spcPts val="195"/>
              </a:spcBef>
            </a:pPr>
            <a:r>
              <a:rPr sz="1450" spc="70" dirty="0">
                <a:solidFill>
                  <a:srgbClr val="549CD4"/>
                </a:solidFill>
                <a:latin typeface="Arial MT"/>
                <a:cs typeface="Arial MT"/>
              </a:rPr>
              <a:t>resourc</a:t>
            </a:r>
            <a:r>
              <a:rPr sz="1450" spc="-5" dirty="0">
                <a:solidFill>
                  <a:srgbClr val="549CD4"/>
                </a:solidFill>
                <a:latin typeface="Arial MT"/>
                <a:cs typeface="Arial MT"/>
              </a:rPr>
              <a:t>e</a:t>
            </a:r>
            <a:r>
              <a:rPr sz="1450" spc="85" dirty="0">
                <a:solidFill>
                  <a:srgbClr val="549CD4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spc="-20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1450" spc="-17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c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450" spc="-17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_</a:t>
            </a:r>
            <a:r>
              <a:rPr sz="1450" spc="-17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f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i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450" spc="-16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1450" spc="-17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17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spc="-28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CE9178"/>
                </a:solidFill>
                <a:latin typeface="Arial MT"/>
                <a:cs typeface="Arial MT"/>
              </a:rPr>
              <a:t>pet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{  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r>
              <a:rPr sz="1450" spc="75" dirty="0">
                <a:solidFill>
                  <a:srgbClr val="D2D2D2"/>
                </a:solidFill>
                <a:latin typeface="Arial MT"/>
                <a:cs typeface="Arial MT"/>
              </a:rPr>
              <a:t>il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ena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me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9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3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75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f</a:t>
            </a:r>
            <a:r>
              <a:rPr sz="1450" spc="-250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i</a:t>
            </a:r>
            <a:r>
              <a:rPr sz="1450" spc="-245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l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e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n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a</a:t>
            </a:r>
            <a:r>
              <a:rPr sz="1450" spc="65" dirty="0">
                <a:solidFill>
                  <a:srgbClr val="9CDCFC"/>
                </a:solidFill>
                <a:latin typeface="Arial MT"/>
                <a:cs typeface="Arial MT"/>
              </a:rPr>
              <a:t>m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e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11853" y="4222260"/>
            <a:ext cx="665480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450" spc="65" dirty="0">
                <a:solidFill>
                  <a:srgbClr val="D2D2D2"/>
                </a:solidFill>
                <a:latin typeface="Arial MT"/>
                <a:cs typeface="Arial MT"/>
              </a:rPr>
              <a:t>M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.Cat</a:t>
            </a:r>
            <a:r>
              <a:rPr sz="14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60800" y="4175759"/>
            <a:ext cx="2854960" cy="304800"/>
          </a:xfrm>
          <a:custGeom>
            <a:avLst/>
            <a:gdLst/>
            <a:ahLst/>
            <a:cxnLst/>
            <a:rect l="l" t="t" r="r" b="b"/>
            <a:pathLst>
              <a:path w="2854959" h="304800">
                <a:moveTo>
                  <a:pt x="2854452" y="0"/>
                </a:moveTo>
                <a:lnTo>
                  <a:pt x="0" y="0"/>
                </a:lnTo>
                <a:lnTo>
                  <a:pt x="0" y="304419"/>
                </a:lnTo>
                <a:lnTo>
                  <a:pt x="2854452" y="304419"/>
                </a:lnTo>
                <a:lnTo>
                  <a:pt x="285445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7052" y="4197667"/>
            <a:ext cx="5793105" cy="17519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6705">
              <a:lnSpc>
                <a:spcPts val="1710"/>
              </a:lnSpc>
              <a:spcBef>
                <a:spcPts val="90"/>
              </a:spcBef>
              <a:tabLst>
                <a:tab pos="1395095" algn="l"/>
                <a:tab pos="3406140" algn="l"/>
              </a:tabLst>
            </a:pPr>
            <a:r>
              <a:rPr sz="1450" spc="60" dirty="0">
                <a:solidFill>
                  <a:srgbClr val="D2D2D2"/>
                </a:solidFill>
                <a:latin typeface="Arial MT"/>
                <a:cs typeface="Arial MT"/>
              </a:rPr>
              <a:t>content </a:t>
            </a:r>
            <a:r>
              <a:rPr sz="1450" spc="9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=	</a:t>
            </a:r>
            <a:r>
              <a:rPr sz="1450" spc="-2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450" spc="-20" dirty="0">
                <a:solidFill>
                  <a:srgbClr val="D2D2D2"/>
                </a:solidFill>
                <a:latin typeface="Arial MT"/>
                <a:cs typeface="Arial MT"/>
              </a:rPr>
              <a:t>My</a:t>
            </a:r>
            <a:r>
              <a:rPr sz="1450" spc="-8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r>
              <a:rPr sz="1450" spc="-16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a</a:t>
            </a:r>
            <a:r>
              <a:rPr sz="1450" spc="-17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v</a:t>
            </a:r>
            <a:r>
              <a:rPr sz="1450" spc="-16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or</a:t>
            </a:r>
            <a:r>
              <a:rPr sz="1450" spc="-16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70" dirty="0">
                <a:solidFill>
                  <a:srgbClr val="D2D2D2"/>
                </a:solidFill>
                <a:latin typeface="Arial MT"/>
                <a:cs typeface="Arial MT"/>
              </a:rPr>
              <a:t>te</a:t>
            </a:r>
            <a:r>
              <a:rPr sz="1450" spc="17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95" dirty="0">
                <a:solidFill>
                  <a:srgbClr val="D2D2D2"/>
                </a:solidFill>
                <a:latin typeface="Arial MT"/>
                <a:cs typeface="Arial MT"/>
              </a:rPr>
              <a:t>pet</a:t>
            </a:r>
            <a:r>
              <a:rPr sz="1450" spc="49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14" dirty="0">
                <a:solidFill>
                  <a:srgbClr val="D2D2D2"/>
                </a:solidFill>
                <a:latin typeface="Arial MT"/>
                <a:cs typeface="Arial MT"/>
              </a:rPr>
              <a:t>is	</a:t>
            </a:r>
            <a:r>
              <a:rPr sz="2175" spc="89" baseline="1915" dirty="0">
                <a:solidFill>
                  <a:srgbClr val="66FF99"/>
                </a:solidFill>
                <a:latin typeface="Arial MT"/>
                <a:cs typeface="Arial MT"/>
              </a:rPr>
              <a:t>${random_pet.my-pet.id}</a:t>
            </a:r>
            <a:r>
              <a:rPr sz="2175" spc="89" baseline="191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2175" baseline="1915">
              <a:latin typeface="Arial MT"/>
              <a:cs typeface="Arial MT"/>
            </a:endParaRPr>
          </a:p>
          <a:p>
            <a:pPr marL="12700">
              <a:lnSpc>
                <a:spcPts val="1710"/>
              </a:lnSpc>
            </a:pP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}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 MT"/>
              <a:cs typeface="Arial MT"/>
            </a:endParaRPr>
          </a:p>
          <a:p>
            <a:pPr marL="307340" marR="2793365" indent="-294640">
              <a:lnSpc>
                <a:spcPts val="1680"/>
              </a:lnSpc>
            </a:pPr>
            <a:r>
              <a:rPr sz="1450" spc="60" dirty="0">
                <a:solidFill>
                  <a:srgbClr val="549CD4"/>
                </a:solidFill>
                <a:latin typeface="Arial MT"/>
                <a:cs typeface="Arial MT"/>
              </a:rPr>
              <a:t>resource</a:t>
            </a:r>
            <a:r>
              <a:rPr sz="1450" spc="80" dirty="0">
                <a:solidFill>
                  <a:srgbClr val="549CD4"/>
                </a:solidFill>
                <a:latin typeface="Arial MT"/>
                <a:cs typeface="Arial MT"/>
              </a:rPr>
              <a:t> </a:t>
            </a:r>
            <a:r>
              <a:rPr sz="1450" spc="45" dirty="0">
                <a:solidFill>
                  <a:srgbClr val="CE9178"/>
                </a:solidFill>
                <a:latin typeface="Arial MT"/>
                <a:cs typeface="Arial MT"/>
              </a:rPr>
              <a:t>"random_pet"</a:t>
            </a:r>
            <a:r>
              <a:rPr sz="1450" spc="-1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45" dirty="0">
                <a:solidFill>
                  <a:srgbClr val="CE9178"/>
                </a:solidFill>
                <a:latin typeface="Arial MT"/>
                <a:cs typeface="Arial MT"/>
              </a:rPr>
              <a:t>"my-pet"</a:t>
            </a:r>
            <a:r>
              <a:rPr sz="1450" spc="285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{ </a:t>
            </a:r>
            <a:r>
              <a:rPr sz="1450" spc="-39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p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e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x</a:t>
            </a:r>
            <a:r>
              <a:rPr sz="1450" spc="15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114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229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45" dirty="0">
                <a:solidFill>
                  <a:srgbClr val="9CDCFC"/>
                </a:solidFill>
                <a:latin typeface="Arial MT"/>
                <a:cs typeface="Arial MT"/>
              </a:rPr>
              <a:t>p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r</a:t>
            </a:r>
            <a:r>
              <a:rPr sz="1450" spc="-165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r>
              <a:rPr sz="1450" spc="145" dirty="0">
                <a:solidFill>
                  <a:srgbClr val="9CDCFC"/>
                </a:solidFill>
                <a:latin typeface="Arial MT"/>
                <a:cs typeface="Arial MT"/>
              </a:rPr>
              <a:t>e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fi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x  </a:t>
            </a:r>
            <a:r>
              <a:rPr sz="1450" spc="75" dirty="0">
                <a:solidFill>
                  <a:srgbClr val="D2D2D2"/>
                </a:solidFill>
                <a:latin typeface="Arial MT"/>
                <a:cs typeface="Arial MT"/>
              </a:rPr>
              <a:t>separato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10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-204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75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9CDCFC"/>
                </a:solidFill>
                <a:latin typeface="Arial MT"/>
                <a:cs typeface="Arial MT"/>
              </a:rPr>
              <a:t>s</a:t>
            </a:r>
            <a:r>
              <a:rPr sz="1450" spc="145" dirty="0">
                <a:solidFill>
                  <a:srgbClr val="9CDCFC"/>
                </a:solidFill>
                <a:latin typeface="Arial MT"/>
                <a:cs typeface="Arial MT"/>
              </a:rPr>
              <a:t>e</a:t>
            </a:r>
            <a:r>
              <a:rPr sz="1450" spc="65" dirty="0">
                <a:solidFill>
                  <a:srgbClr val="9CDCFC"/>
                </a:solidFill>
                <a:latin typeface="Arial MT"/>
                <a:cs typeface="Arial MT"/>
              </a:rPr>
              <a:t>p</a:t>
            </a:r>
            <a:r>
              <a:rPr sz="1450" spc="145" dirty="0">
                <a:solidFill>
                  <a:srgbClr val="9CDCFC"/>
                </a:solidFill>
                <a:latin typeface="Arial MT"/>
                <a:cs typeface="Arial MT"/>
              </a:rPr>
              <a:t>a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r</a:t>
            </a:r>
            <a:r>
              <a:rPr sz="1450" spc="145" dirty="0">
                <a:solidFill>
                  <a:srgbClr val="9CDCFC"/>
                </a:solidFill>
                <a:latin typeface="Arial MT"/>
                <a:cs typeface="Arial MT"/>
              </a:rPr>
              <a:t>a</a:t>
            </a:r>
            <a:r>
              <a:rPr sz="1450" spc="70" dirty="0">
                <a:solidFill>
                  <a:srgbClr val="9CDCFC"/>
                </a:solidFill>
                <a:latin typeface="Arial MT"/>
                <a:cs typeface="Arial MT"/>
              </a:rPr>
              <a:t>t</a:t>
            </a:r>
            <a:r>
              <a:rPr sz="1450" spc="145" dirty="0">
                <a:solidFill>
                  <a:srgbClr val="9CDCFC"/>
                </a:solidFill>
                <a:latin typeface="Arial MT"/>
                <a:cs typeface="Arial MT"/>
              </a:rPr>
              <a:t>o</a:t>
            </a:r>
            <a:r>
              <a:rPr sz="1450" spc="-5" dirty="0">
                <a:solidFill>
                  <a:srgbClr val="9CDCFC"/>
                </a:solidFill>
                <a:latin typeface="Arial MT"/>
                <a:cs typeface="Arial MT"/>
              </a:rPr>
              <a:t>r  </a:t>
            </a:r>
            <a:r>
              <a:rPr sz="1450" spc="155" dirty="0">
                <a:solidFill>
                  <a:srgbClr val="D2D2D2"/>
                </a:solidFill>
                <a:latin typeface="Arial MT"/>
                <a:cs typeface="Arial MT"/>
              </a:rPr>
              <a:t>lengt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h</a:t>
            </a:r>
            <a:r>
              <a:rPr sz="1450" spc="6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450" spc="-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4EC7AE"/>
                </a:solidFill>
                <a:latin typeface="Arial MT"/>
                <a:cs typeface="Arial MT"/>
              </a:rPr>
              <a:t>va</a:t>
            </a:r>
            <a:r>
              <a:rPr sz="1450" spc="70" dirty="0">
                <a:solidFill>
                  <a:srgbClr val="4EC7AE"/>
                </a:solidFill>
                <a:latin typeface="Arial MT"/>
                <a:cs typeface="Arial MT"/>
              </a:rPr>
              <a:t>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5" dirty="0">
                <a:solidFill>
                  <a:srgbClr val="9CDCFC"/>
                </a:solidFill>
                <a:latin typeface="Arial MT"/>
                <a:cs typeface="Arial MT"/>
              </a:rPr>
              <a:t>lengt</a:t>
            </a:r>
            <a:r>
              <a:rPr sz="1450" spc="-10" dirty="0">
                <a:solidFill>
                  <a:srgbClr val="9CDCFC"/>
                </a:solidFill>
                <a:latin typeface="Arial MT"/>
                <a:cs typeface="Arial MT"/>
              </a:rPr>
              <a:t>h</a:t>
            </a:r>
            <a:r>
              <a:rPr sz="1450" spc="-240" dirty="0">
                <a:solidFill>
                  <a:srgbClr val="9CDCFC"/>
                </a:solidFill>
                <a:latin typeface="Arial MT"/>
                <a:cs typeface="Arial MT"/>
              </a:rPr>
              <a:t> 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ts val="1645"/>
              </a:lnSpc>
            </a:pP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}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6090" y="4154170"/>
            <a:ext cx="5895340" cy="1861820"/>
            <a:chOff x="466090" y="4154170"/>
            <a:chExt cx="5895340" cy="1861820"/>
          </a:xfrm>
        </p:grpSpPr>
        <p:sp>
          <p:nvSpPr>
            <p:cNvPr id="35" name="object 35"/>
            <p:cNvSpPr/>
            <p:nvPr/>
          </p:nvSpPr>
          <p:spPr>
            <a:xfrm>
              <a:off x="3855719" y="4160520"/>
              <a:ext cx="2499360" cy="355600"/>
            </a:xfrm>
            <a:custGeom>
              <a:avLst/>
              <a:gdLst/>
              <a:ahLst/>
              <a:cxnLst/>
              <a:rect l="l" t="t" r="r" b="b"/>
              <a:pathLst>
                <a:path w="2499360" h="355600">
                  <a:moveTo>
                    <a:pt x="0" y="59181"/>
                  </a:moveTo>
                  <a:lnTo>
                    <a:pt x="4699" y="36194"/>
                  </a:lnTo>
                  <a:lnTo>
                    <a:pt x="17271" y="17398"/>
                  </a:lnTo>
                  <a:lnTo>
                    <a:pt x="36067" y="4698"/>
                  </a:lnTo>
                  <a:lnTo>
                    <a:pt x="59054" y="0"/>
                  </a:lnTo>
                  <a:lnTo>
                    <a:pt x="2440178" y="0"/>
                  </a:lnTo>
                  <a:lnTo>
                    <a:pt x="2463165" y="4698"/>
                  </a:lnTo>
                  <a:lnTo>
                    <a:pt x="2481960" y="17398"/>
                  </a:lnTo>
                  <a:lnTo>
                    <a:pt x="2494533" y="36194"/>
                  </a:lnTo>
                  <a:lnTo>
                    <a:pt x="2499232" y="59181"/>
                  </a:lnTo>
                  <a:lnTo>
                    <a:pt x="2499232" y="296163"/>
                  </a:lnTo>
                  <a:lnTo>
                    <a:pt x="2494533" y="319277"/>
                  </a:lnTo>
                  <a:lnTo>
                    <a:pt x="2481960" y="338073"/>
                  </a:lnTo>
                  <a:lnTo>
                    <a:pt x="2463165" y="350773"/>
                  </a:lnTo>
                  <a:lnTo>
                    <a:pt x="2440178" y="355472"/>
                  </a:lnTo>
                  <a:lnTo>
                    <a:pt x="59054" y="355472"/>
                  </a:lnTo>
                  <a:lnTo>
                    <a:pt x="36067" y="350773"/>
                  </a:lnTo>
                  <a:lnTo>
                    <a:pt x="17271" y="338073"/>
                  </a:lnTo>
                  <a:lnTo>
                    <a:pt x="4699" y="319277"/>
                  </a:lnTo>
                  <a:lnTo>
                    <a:pt x="0" y="296163"/>
                  </a:lnTo>
                  <a:lnTo>
                    <a:pt x="0" y="59181"/>
                  </a:lnTo>
                  <a:close/>
                </a:path>
              </a:pathLst>
            </a:custGeom>
            <a:ln w="12700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19960" y="4516120"/>
              <a:ext cx="2397760" cy="274320"/>
            </a:xfrm>
            <a:custGeom>
              <a:avLst/>
              <a:gdLst/>
              <a:ahLst/>
              <a:cxnLst/>
              <a:rect l="l" t="t" r="r" b="b"/>
              <a:pathLst>
                <a:path w="2397760" h="274320">
                  <a:moveTo>
                    <a:pt x="0" y="274192"/>
                  </a:moveTo>
                  <a:lnTo>
                    <a:pt x="2397632" y="0"/>
                  </a:lnTo>
                </a:path>
              </a:pathLst>
            </a:custGeom>
            <a:ln w="6349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2440" y="4790440"/>
              <a:ext cx="3383279" cy="1219200"/>
            </a:xfrm>
            <a:custGeom>
              <a:avLst/>
              <a:gdLst/>
              <a:ahLst/>
              <a:cxnLst/>
              <a:rect l="l" t="t" r="r" b="b"/>
              <a:pathLst>
                <a:path w="3383279" h="1219200">
                  <a:moveTo>
                    <a:pt x="0" y="203200"/>
                  </a:moveTo>
                  <a:lnTo>
                    <a:pt x="5346" y="156591"/>
                  </a:lnTo>
                  <a:lnTo>
                    <a:pt x="20599" y="113792"/>
                  </a:lnTo>
                  <a:lnTo>
                    <a:pt x="44513" y="76073"/>
                  </a:lnTo>
                  <a:lnTo>
                    <a:pt x="75907" y="44577"/>
                  </a:lnTo>
                  <a:lnTo>
                    <a:pt x="113525" y="20701"/>
                  </a:lnTo>
                  <a:lnTo>
                    <a:pt x="156184" y="5334"/>
                  </a:lnTo>
                  <a:lnTo>
                    <a:pt x="202641" y="0"/>
                  </a:lnTo>
                  <a:lnTo>
                    <a:pt x="3180080" y="0"/>
                  </a:lnTo>
                  <a:lnTo>
                    <a:pt x="3226562" y="5334"/>
                  </a:lnTo>
                  <a:lnTo>
                    <a:pt x="3269234" y="20701"/>
                  </a:lnTo>
                  <a:lnTo>
                    <a:pt x="3306953" y="44577"/>
                  </a:lnTo>
                  <a:lnTo>
                    <a:pt x="3338322" y="76073"/>
                  </a:lnTo>
                  <a:lnTo>
                    <a:pt x="3362198" y="113792"/>
                  </a:lnTo>
                  <a:lnTo>
                    <a:pt x="3377438" y="156591"/>
                  </a:lnTo>
                  <a:lnTo>
                    <a:pt x="3382772" y="203200"/>
                  </a:lnTo>
                  <a:lnTo>
                    <a:pt x="3382772" y="1015784"/>
                  </a:lnTo>
                  <a:lnTo>
                    <a:pt x="3377438" y="1062393"/>
                  </a:lnTo>
                  <a:lnTo>
                    <a:pt x="3362198" y="1105154"/>
                  </a:lnTo>
                  <a:lnTo>
                    <a:pt x="3338322" y="1142873"/>
                  </a:lnTo>
                  <a:lnTo>
                    <a:pt x="3306953" y="1174330"/>
                  </a:lnTo>
                  <a:lnTo>
                    <a:pt x="3269234" y="1198308"/>
                  </a:lnTo>
                  <a:lnTo>
                    <a:pt x="3226562" y="1213586"/>
                  </a:lnTo>
                  <a:lnTo>
                    <a:pt x="3180080" y="1218946"/>
                  </a:lnTo>
                  <a:lnTo>
                    <a:pt x="202641" y="1218946"/>
                  </a:lnTo>
                  <a:lnTo>
                    <a:pt x="156184" y="1213586"/>
                  </a:lnTo>
                  <a:lnTo>
                    <a:pt x="113525" y="1198308"/>
                  </a:lnTo>
                  <a:lnTo>
                    <a:pt x="75907" y="1174330"/>
                  </a:lnTo>
                  <a:lnTo>
                    <a:pt x="44513" y="1142873"/>
                  </a:lnTo>
                  <a:lnTo>
                    <a:pt x="20599" y="1105154"/>
                  </a:lnTo>
                  <a:lnTo>
                    <a:pt x="5346" y="1062393"/>
                  </a:lnTo>
                  <a:lnTo>
                    <a:pt x="0" y="1015784"/>
                  </a:lnTo>
                  <a:lnTo>
                    <a:pt x="0" y="203200"/>
                  </a:lnTo>
                  <a:close/>
                </a:path>
              </a:pathLst>
            </a:custGeom>
            <a:ln w="12700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006330" y="3920490"/>
            <a:ext cx="317500" cy="317500"/>
            <a:chOff x="10006330" y="3920490"/>
            <a:chExt cx="317500" cy="317500"/>
          </a:xfrm>
        </p:grpSpPr>
        <p:sp>
          <p:nvSpPr>
            <p:cNvPr id="39" name="object 39"/>
            <p:cNvSpPr/>
            <p:nvPr/>
          </p:nvSpPr>
          <p:spPr>
            <a:xfrm>
              <a:off x="10007599" y="392176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273" y="0"/>
                  </a:moveTo>
                  <a:lnTo>
                    <a:pt x="104140" y="7746"/>
                  </a:lnTo>
                  <a:lnTo>
                    <a:pt x="62356" y="29337"/>
                  </a:lnTo>
                  <a:lnTo>
                    <a:pt x="29336" y="62229"/>
                  </a:lnTo>
                  <a:lnTo>
                    <a:pt x="7747" y="104012"/>
                  </a:lnTo>
                  <a:lnTo>
                    <a:pt x="0" y="152145"/>
                  </a:lnTo>
                  <a:lnTo>
                    <a:pt x="7747" y="200278"/>
                  </a:lnTo>
                  <a:lnTo>
                    <a:pt x="29336" y="242062"/>
                  </a:lnTo>
                  <a:lnTo>
                    <a:pt x="62356" y="274954"/>
                  </a:lnTo>
                  <a:lnTo>
                    <a:pt x="104140" y="296544"/>
                  </a:lnTo>
                  <a:lnTo>
                    <a:pt x="152273" y="304291"/>
                  </a:lnTo>
                  <a:lnTo>
                    <a:pt x="200405" y="296544"/>
                  </a:lnTo>
                  <a:lnTo>
                    <a:pt x="242189" y="274954"/>
                  </a:lnTo>
                  <a:lnTo>
                    <a:pt x="275208" y="242062"/>
                  </a:lnTo>
                  <a:lnTo>
                    <a:pt x="296799" y="200278"/>
                  </a:lnTo>
                  <a:lnTo>
                    <a:pt x="304546" y="152145"/>
                  </a:lnTo>
                  <a:lnTo>
                    <a:pt x="296799" y="104012"/>
                  </a:lnTo>
                  <a:lnTo>
                    <a:pt x="275208" y="62229"/>
                  </a:lnTo>
                  <a:lnTo>
                    <a:pt x="242189" y="29337"/>
                  </a:lnTo>
                  <a:lnTo>
                    <a:pt x="200405" y="7746"/>
                  </a:lnTo>
                  <a:lnTo>
                    <a:pt x="152273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12679" y="392684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146"/>
                  </a:moveTo>
                  <a:lnTo>
                    <a:pt x="7747" y="104012"/>
                  </a:lnTo>
                  <a:lnTo>
                    <a:pt x="29337" y="62230"/>
                  </a:lnTo>
                  <a:lnTo>
                    <a:pt x="62356" y="29337"/>
                  </a:lnTo>
                  <a:lnTo>
                    <a:pt x="104140" y="7747"/>
                  </a:lnTo>
                  <a:lnTo>
                    <a:pt x="152273" y="0"/>
                  </a:lnTo>
                  <a:lnTo>
                    <a:pt x="200405" y="7747"/>
                  </a:lnTo>
                  <a:lnTo>
                    <a:pt x="242189" y="29337"/>
                  </a:lnTo>
                  <a:lnTo>
                    <a:pt x="275209" y="62230"/>
                  </a:lnTo>
                  <a:lnTo>
                    <a:pt x="296799" y="104012"/>
                  </a:lnTo>
                  <a:lnTo>
                    <a:pt x="304546" y="152146"/>
                  </a:lnTo>
                  <a:lnTo>
                    <a:pt x="296799" y="200279"/>
                  </a:lnTo>
                  <a:lnTo>
                    <a:pt x="275209" y="242062"/>
                  </a:lnTo>
                  <a:lnTo>
                    <a:pt x="242189" y="274955"/>
                  </a:lnTo>
                  <a:lnTo>
                    <a:pt x="200405" y="296545"/>
                  </a:lnTo>
                  <a:lnTo>
                    <a:pt x="152273" y="304292"/>
                  </a:lnTo>
                  <a:lnTo>
                    <a:pt x="104140" y="296545"/>
                  </a:lnTo>
                  <a:lnTo>
                    <a:pt x="62356" y="274955"/>
                  </a:lnTo>
                  <a:lnTo>
                    <a:pt x="29337" y="242062"/>
                  </a:lnTo>
                  <a:lnTo>
                    <a:pt x="7747" y="200279"/>
                  </a:lnTo>
                  <a:lnTo>
                    <a:pt x="0" y="152146"/>
                  </a:lnTo>
                  <a:close/>
                </a:path>
              </a:pathLst>
            </a:custGeom>
            <a:ln w="12698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096118" y="3896677"/>
            <a:ext cx="14414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065769" y="3920490"/>
            <a:ext cx="327660" cy="317500"/>
            <a:chOff x="8065769" y="3920490"/>
            <a:chExt cx="327660" cy="317500"/>
          </a:xfrm>
        </p:grpSpPr>
        <p:sp>
          <p:nvSpPr>
            <p:cNvPr id="43" name="object 43"/>
            <p:cNvSpPr/>
            <p:nvPr/>
          </p:nvSpPr>
          <p:spPr>
            <a:xfrm>
              <a:off x="8067039" y="3921760"/>
              <a:ext cx="314960" cy="304800"/>
            </a:xfrm>
            <a:custGeom>
              <a:avLst/>
              <a:gdLst/>
              <a:ahLst/>
              <a:cxnLst/>
              <a:rect l="l" t="t" r="r" b="b"/>
              <a:pathLst>
                <a:path w="314959" h="304800">
                  <a:moveTo>
                    <a:pt x="157225" y="0"/>
                  </a:moveTo>
                  <a:lnTo>
                    <a:pt x="107568" y="7746"/>
                  </a:lnTo>
                  <a:lnTo>
                    <a:pt x="64388" y="29337"/>
                  </a:lnTo>
                  <a:lnTo>
                    <a:pt x="30352" y="62229"/>
                  </a:lnTo>
                  <a:lnTo>
                    <a:pt x="8000" y="104012"/>
                  </a:lnTo>
                  <a:lnTo>
                    <a:pt x="0" y="152145"/>
                  </a:lnTo>
                  <a:lnTo>
                    <a:pt x="8000" y="200278"/>
                  </a:lnTo>
                  <a:lnTo>
                    <a:pt x="30352" y="242062"/>
                  </a:lnTo>
                  <a:lnTo>
                    <a:pt x="64388" y="274954"/>
                  </a:lnTo>
                  <a:lnTo>
                    <a:pt x="107568" y="296544"/>
                  </a:lnTo>
                  <a:lnTo>
                    <a:pt x="157225" y="304291"/>
                  </a:lnTo>
                  <a:lnTo>
                    <a:pt x="206882" y="296544"/>
                  </a:lnTo>
                  <a:lnTo>
                    <a:pt x="250062" y="274954"/>
                  </a:lnTo>
                  <a:lnTo>
                    <a:pt x="284099" y="242062"/>
                  </a:lnTo>
                  <a:lnTo>
                    <a:pt x="306450" y="200278"/>
                  </a:lnTo>
                  <a:lnTo>
                    <a:pt x="314451" y="152145"/>
                  </a:lnTo>
                  <a:lnTo>
                    <a:pt x="306450" y="104012"/>
                  </a:lnTo>
                  <a:lnTo>
                    <a:pt x="284099" y="62229"/>
                  </a:lnTo>
                  <a:lnTo>
                    <a:pt x="250062" y="29337"/>
                  </a:lnTo>
                  <a:lnTo>
                    <a:pt x="206882" y="7746"/>
                  </a:lnTo>
                  <a:lnTo>
                    <a:pt x="157225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72119" y="3926840"/>
              <a:ext cx="314960" cy="304800"/>
            </a:xfrm>
            <a:custGeom>
              <a:avLst/>
              <a:gdLst/>
              <a:ahLst/>
              <a:cxnLst/>
              <a:rect l="l" t="t" r="r" b="b"/>
              <a:pathLst>
                <a:path w="314959" h="304800">
                  <a:moveTo>
                    <a:pt x="0" y="152146"/>
                  </a:moveTo>
                  <a:lnTo>
                    <a:pt x="8000" y="104012"/>
                  </a:lnTo>
                  <a:lnTo>
                    <a:pt x="30352" y="62230"/>
                  </a:lnTo>
                  <a:lnTo>
                    <a:pt x="64388" y="29337"/>
                  </a:lnTo>
                  <a:lnTo>
                    <a:pt x="107569" y="7747"/>
                  </a:lnTo>
                  <a:lnTo>
                    <a:pt x="157225" y="0"/>
                  </a:lnTo>
                  <a:lnTo>
                    <a:pt x="206882" y="7747"/>
                  </a:lnTo>
                  <a:lnTo>
                    <a:pt x="250062" y="29337"/>
                  </a:lnTo>
                  <a:lnTo>
                    <a:pt x="284099" y="62230"/>
                  </a:lnTo>
                  <a:lnTo>
                    <a:pt x="306450" y="104012"/>
                  </a:lnTo>
                  <a:lnTo>
                    <a:pt x="314451" y="152146"/>
                  </a:lnTo>
                  <a:lnTo>
                    <a:pt x="306450" y="200279"/>
                  </a:lnTo>
                  <a:lnTo>
                    <a:pt x="284099" y="242062"/>
                  </a:lnTo>
                  <a:lnTo>
                    <a:pt x="250062" y="274955"/>
                  </a:lnTo>
                  <a:lnTo>
                    <a:pt x="206882" y="296545"/>
                  </a:lnTo>
                  <a:lnTo>
                    <a:pt x="157225" y="304292"/>
                  </a:lnTo>
                  <a:lnTo>
                    <a:pt x="107569" y="296545"/>
                  </a:lnTo>
                  <a:lnTo>
                    <a:pt x="64388" y="274955"/>
                  </a:lnTo>
                  <a:lnTo>
                    <a:pt x="30352" y="242062"/>
                  </a:lnTo>
                  <a:lnTo>
                    <a:pt x="8000" y="200279"/>
                  </a:lnTo>
                  <a:lnTo>
                    <a:pt x="0" y="152146"/>
                  </a:lnTo>
                  <a:close/>
                </a:path>
              </a:pathLst>
            </a:custGeom>
            <a:ln w="12699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59368" y="3893248"/>
            <a:ext cx="14414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33D0392C-BEBF-AF7F-2216-A08BC6D4B6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48</a:t>
            </a:fld>
            <a:endParaRPr lang="fr-F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73939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12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27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208" y="1950720"/>
            <a:ext cx="11753215" cy="3870960"/>
            <a:chOff x="114208" y="1950720"/>
            <a:chExt cx="11753215" cy="38709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08" y="1950720"/>
              <a:ext cx="6205311" cy="3870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7635" y="2143760"/>
              <a:ext cx="5529244" cy="158495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00" y="4196079"/>
            <a:ext cx="4500880" cy="1971039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197FAA4-958E-D871-3CDF-C321FDC1FB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49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5195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1990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solidFill>
                  <a:srgbClr val="2E5496"/>
                </a:solidFill>
                <a:latin typeface="Calibri"/>
                <a:cs typeface="Calibri"/>
              </a:rPr>
              <a:t>Introduction</a:t>
            </a:r>
            <a:r>
              <a:rPr sz="2650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E5496"/>
                </a:solidFill>
                <a:latin typeface="Calibri"/>
                <a:cs typeface="Calibri"/>
              </a:rPr>
              <a:t>au</a:t>
            </a:r>
            <a:r>
              <a:rPr sz="2650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2E5496"/>
                </a:solidFill>
                <a:latin typeface="Calibri"/>
                <a:cs typeface="Calibri"/>
              </a:rPr>
              <a:t>DevOps</a:t>
            </a:r>
            <a:r>
              <a:rPr sz="2650" spc="-1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2E5496"/>
                </a:solidFill>
                <a:latin typeface="Calibri"/>
                <a:cs typeface="Calibri"/>
              </a:rPr>
              <a:t>et</a:t>
            </a:r>
            <a:r>
              <a:rPr sz="2650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2E5496"/>
                </a:solidFill>
                <a:latin typeface="Calibri"/>
                <a:cs typeface="Calibri"/>
              </a:rPr>
              <a:t>IaC </a:t>
            </a:r>
            <a:r>
              <a:rPr sz="2650" spc="-5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0" dirty="0">
                <a:latin typeface="Calibri"/>
                <a:cs typeface="Calibri"/>
              </a:rPr>
              <a:t> 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7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ss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E7B3AF9B-5273-EBBB-3E8A-F0F286F32C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581660"/>
            <a:ext cx="7392034" cy="9010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900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114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1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27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  (</a:t>
            </a:r>
            <a:r>
              <a:rPr sz="3200" spc="-10" dirty="0">
                <a:solidFill>
                  <a:srgbClr val="FFFFFF"/>
                </a:solidFill>
                <a:latin typeface="Calibri Light"/>
                <a:cs typeface="Calibri Light"/>
              </a:rPr>
              <a:t> EXEMPLE)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1268" y="2263837"/>
            <a:ext cx="3403371" cy="39851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359" y="2532032"/>
            <a:ext cx="5953760" cy="280423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E8A005A-53D6-38D4-8FB0-895A3C1DDB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50</a:t>
            </a:fld>
            <a:endParaRPr lang="fr-F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223520"/>
            <a:ext cx="11724640" cy="6390640"/>
          </a:xfrm>
          <a:custGeom>
            <a:avLst/>
            <a:gdLst/>
            <a:ahLst/>
            <a:cxnLst/>
            <a:rect l="l" t="t" r="r" b="b"/>
            <a:pathLst>
              <a:path w="11724640" h="6390640">
                <a:moveTo>
                  <a:pt x="11724513" y="0"/>
                </a:moveTo>
                <a:lnTo>
                  <a:pt x="0" y="0"/>
                </a:lnTo>
                <a:lnTo>
                  <a:pt x="0" y="6390132"/>
                </a:lnTo>
                <a:lnTo>
                  <a:pt x="11724513" y="6390132"/>
                </a:lnTo>
                <a:lnTo>
                  <a:pt x="11724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855" y="901763"/>
            <a:ext cx="6670040" cy="1308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10"/>
              </a:lnSpc>
              <a:spcBef>
                <a:spcPts val="660"/>
              </a:spcBef>
            </a:pPr>
            <a:r>
              <a:rPr sz="4400" spc="-21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P</a:t>
            </a:r>
            <a:r>
              <a:rPr sz="4400" spc="-229" dirty="0">
                <a:latin typeface="Calibri Light"/>
                <a:cs typeface="Calibri Light"/>
              </a:rPr>
              <a:t>-</a:t>
            </a:r>
            <a:r>
              <a:rPr sz="4400" spc="-235" dirty="0">
                <a:latin typeface="Calibri Light"/>
                <a:cs typeface="Calibri Light"/>
              </a:rPr>
              <a:t>3</a:t>
            </a:r>
            <a:r>
              <a:rPr sz="4400" dirty="0">
                <a:latin typeface="Calibri Light"/>
                <a:cs typeface="Calibri Light"/>
              </a:rPr>
              <a:t>:</a:t>
            </a:r>
            <a:r>
              <a:rPr sz="4400" spc="-395" dirty="0">
                <a:latin typeface="Calibri Light"/>
                <a:cs typeface="Calibri Light"/>
              </a:rPr>
              <a:t> </a:t>
            </a:r>
            <a:r>
              <a:rPr sz="4400" spc="-195" dirty="0">
                <a:latin typeface="Calibri Light"/>
                <a:cs typeface="Calibri Light"/>
              </a:rPr>
              <a:t>D</a:t>
            </a:r>
            <a:r>
              <a:rPr sz="4400" spc="-180" dirty="0">
                <a:latin typeface="Calibri Light"/>
                <a:cs typeface="Calibri Light"/>
              </a:rPr>
              <a:t>é</a:t>
            </a:r>
            <a:r>
              <a:rPr sz="4400" spc="-130" dirty="0">
                <a:latin typeface="Calibri Light"/>
                <a:cs typeface="Calibri Light"/>
              </a:rPr>
              <a:t>p</a:t>
            </a:r>
            <a:r>
              <a:rPr sz="4400" spc="-175" dirty="0">
                <a:latin typeface="Calibri Light"/>
                <a:cs typeface="Calibri Light"/>
              </a:rPr>
              <a:t>l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260" dirty="0">
                <a:latin typeface="Calibri Light"/>
                <a:cs typeface="Calibri Light"/>
              </a:rPr>
              <a:t>ye</a:t>
            </a:r>
            <a:r>
              <a:rPr sz="4400" dirty="0">
                <a:latin typeface="Calibri Light"/>
                <a:cs typeface="Calibri Light"/>
              </a:rPr>
              <a:t>z</a:t>
            </a:r>
            <a:r>
              <a:rPr sz="4400" spc="-100" dirty="0">
                <a:latin typeface="Calibri Light"/>
                <a:cs typeface="Calibri Light"/>
              </a:rPr>
              <a:t> </a:t>
            </a:r>
            <a:r>
              <a:rPr sz="4400" spc="-210" dirty="0">
                <a:latin typeface="Calibri Light"/>
                <a:cs typeface="Calibri Light"/>
              </a:rPr>
              <a:t>un</a:t>
            </a:r>
            <a:r>
              <a:rPr sz="4400" spc="220" dirty="0">
                <a:latin typeface="Calibri Light"/>
                <a:cs typeface="Calibri Light"/>
              </a:rPr>
              <a:t>e</a:t>
            </a:r>
            <a:r>
              <a:rPr sz="4400" spc="-250" dirty="0">
                <a:latin typeface="Calibri Light"/>
                <a:cs typeface="Calibri Light"/>
              </a:rPr>
              <a:t>i</a:t>
            </a:r>
            <a:r>
              <a:rPr sz="4400" spc="-210" dirty="0">
                <a:latin typeface="Calibri Light"/>
                <a:cs typeface="Calibri Light"/>
              </a:rPr>
              <a:t>n</a:t>
            </a:r>
            <a:r>
              <a:rPr sz="4400" spc="-275" dirty="0">
                <a:latin typeface="Calibri Light"/>
                <a:cs typeface="Calibri Light"/>
              </a:rPr>
              <a:t>f</a:t>
            </a:r>
            <a:r>
              <a:rPr sz="4400" spc="-320" dirty="0">
                <a:latin typeface="Calibri Light"/>
                <a:cs typeface="Calibri Light"/>
              </a:rPr>
              <a:t>r</a:t>
            </a:r>
            <a:r>
              <a:rPr sz="4400" spc="-235" dirty="0">
                <a:latin typeface="Calibri Light"/>
                <a:cs typeface="Calibri Light"/>
              </a:rPr>
              <a:t>a</a:t>
            </a:r>
            <a:r>
              <a:rPr sz="4400" spc="-345" dirty="0">
                <a:latin typeface="Calibri Light"/>
                <a:cs typeface="Calibri Light"/>
              </a:rPr>
              <a:t>s</a:t>
            </a:r>
            <a:r>
              <a:rPr sz="4400" spc="-25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r</a:t>
            </a:r>
            <a:r>
              <a:rPr sz="4400" spc="-210" dirty="0">
                <a:latin typeface="Calibri Light"/>
                <a:cs typeface="Calibri Light"/>
              </a:rPr>
              <a:t>u</a:t>
            </a:r>
            <a:r>
              <a:rPr sz="4400" spc="-275" dirty="0">
                <a:latin typeface="Calibri Light"/>
                <a:cs typeface="Calibri Light"/>
              </a:rPr>
              <a:t>c</a:t>
            </a:r>
            <a:r>
              <a:rPr sz="4400" spc="-250" dirty="0">
                <a:latin typeface="Calibri Light"/>
                <a:cs typeface="Calibri Light"/>
              </a:rPr>
              <a:t>t</a:t>
            </a:r>
            <a:r>
              <a:rPr sz="4400" spc="-210" dirty="0">
                <a:latin typeface="Calibri Light"/>
                <a:cs typeface="Calibri Light"/>
              </a:rPr>
              <a:t>u</a:t>
            </a:r>
            <a:r>
              <a:rPr sz="4400" spc="-320" dirty="0">
                <a:latin typeface="Calibri Light"/>
                <a:cs typeface="Calibri Light"/>
              </a:rPr>
              <a:t>r</a:t>
            </a:r>
            <a:r>
              <a:rPr sz="4400" dirty="0">
                <a:latin typeface="Calibri Light"/>
                <a:cs typeface="Calibri Light"/>
              </a:rPr>
              <a:t>e  </a:t>
            </a:r>
            <a:r>
              <a:rPr sz="4400" spc="-204" dirty="0">
                <a:latin typeface="Calibri Light"/>
                <a:cs typeface="Calibri Light"/>
              </a:rPr>
              <a:t>dynamique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855" y="2456751"/>
            <a:ext cx="9335770" cy="32715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66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00" spc="-165" dirty="0">
                <a:latin typeface="Trebuchet MS"/>
                <a:cs typeface="Trebuchet MS"/>
              </a:rPr>
              <a:t>L’objectif</a:t>
            </a:r>
            <a:r>
              <a:rPr sz="1600" spc="5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est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de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déployer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une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instance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ec2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avec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une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ip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publique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et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un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security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group</a:t>
            </a:r>
            <a:endParaRPr sz="160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5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00" spc="-25" dirty="0">
                <a:latin typeface="Trebuchet MS"/>
                <a:cs typeface="Trebuchet MS"/>
              </a:rPr>
              <a:t>IP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publique: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vous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allez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créer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une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ip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publique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pour</a:t>
            </a:r>
            <a:r>
              <a:rPr sz="1600" spc="2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votre</a:t>
            </a:r>
            <a:r>
              <a:rPr sz="1600" spc="17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EC2</a:t>
            </a:r>
            <a:endParaRPr sz="1600">
              <a:latin typeface="Trebuchet MS"/>
              <a:cs typeface="Trebuchet MS"/>
            </a:endParaRPr>
          </a:p>
          <a:p>
            <a:pPr marL="195580" marR="5080" indent="-183515">
              <a:lnSpc>
                <a:spcPts val="1680"/>
              </a:lnSpc>
              <a:spcBef>
                <a:spcPts val="50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00" spc="-65" dirty="0">
                <a:latin typeface="Trebuchet MS"/>
                <a:cs typeface="Trebuchet MS"/>
              </a:rPr>
              <a:t>Security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Group: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créez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une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security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group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pour</a:t>
            </a:r>
            <a:r>
              <a:rPr sz="1600" spc="10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ouvrir</a:t>
            </a:r>
            <a:r>
              <a:rPr sz="1600" spc="-80" dirty="0">
                <a:latin typeface="Trebuchet MS"/>
                <a:cs typeface="Trebuchet MS"/>
              </a:rPr>
              <a:t> le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port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80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et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443,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attachez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cette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security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group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àvotre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IP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publique</a:t>
            </a:r>
            <a:endParaRPr sz="160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55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00" dirty="0">
                <a:latin typeface="Trebuchet MS"/>
                <a:cs typeface="Trebuchet MS"/>
              </a:rPr>
              <a:t>EC2</a:t>
            </a:r>
            <a:endParaRPr sz="160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155"/>
              </a:spcBef>
              <a:buClr>
                <a:srgbClr val="242424"/>
              </a:buClr>
              <a:buFont typeface="Arial MT"/>
              <a:buChar char="◦"/>
              <a:tabLst>
                <a:tab pos="470534" algn="l"/>
              </a:tabLst>
            </a:pPr>
            <a:r>
              <a:rPr sz="1450" spc="-80" dirty="0">
                <a:latin typeface="Trebuchet MS"/>
                <a:cs typeface="Trebuchet MS"/>
              </a:rPr>
              <a:t>Votre</a:t>
            </a:r>
            <a:r>
              <a:rPr sz="1450" spc="-175" dirty="0">
                <a:latin typeface="Trebuchet MS"/>
                <a:cs typeface="Trebuchet MS"/>
              </a:rPr>
              <a:t> </a:t>
            </a:r>
            <a:r>
              <a:rPr sz="1450" spc="-55" dirty="0">
                <a:latin typeface="Trebuchet MS"/>
                <a:cs typeface="Trebuchet MS"/>
              </a:rPr>
              <a:t>ec2</a:t>
            </a:r>
            <a:r>
              <a:rPr sz="1450" spc="-229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doit</a:t>
            </a:r>
            <a:r>
              <a:rPr sz="1450" spc="-114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avoir</a:t>
            </a:r>
            <a:r>
              <a:rPr sz="1450" spc="-190" dirty="0">
                <a:latin typeface="Trebuchet MS"/>
                <a:cs typeface="Trebuchet MS"/>
              </a:rPr>
              <a:t> </a:t>
            </a:r>
            <a:r>
              <a:rPr sz="1450" spc="-55" dirty="0">
                <a:latin typeface="Trebuchet MS"/>
                <a:cs typeface="Trebuchet MS"/>
              </a:rPr>
              <a:t>une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95" dirty="0">
                <a:latin typeface="Trebuchet MS"/>
                <a:cs typeface="Trebuchet MS"/>
              </a:rPr>
              <a:t>taille</a:t>
            </a:r>
            <a:r>
              <a:rPr sz="1450" spc="-254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variabilisée,</a:t>
            </a:r>
            <a:r>
              <a:rPr sz="1450" spc="-32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lavaleur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par</a:t>
            </a:r>
            <a:r>
              <a:rPr sz="1450" spc="-190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defaut</a:t>
            </a:r>
            <a:r>
              <a:rPr sz="1450" spc="-29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devrait</a:t>
            </a:r>
            <a:r>
              <a:rPr sz="1450" spc="-28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être</a:t>
            </a:r>
            <a:r>
              <a:rPr sz="1450" spc="-254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t2.nano</a:t>
            </a:r>
            <a:r>
              <a:rPr sz="1450" spc="-245" dirty="0">
                <a:latin typeface="Trebuchet MS"/>
                <a:cs typeface="Trebuchet MS"/>
              </a:rPr>
              <a:t> </a:t>
            </a:r>
            <a:r>
              <a:rPr sz="1450" spc="-40" dirty="0">
                <a:latin typeface="Trebuchet MS"/>
                <a:cs typeface="Trebuchet MS"/>
              </a:rPr>
              <a:t>et</a:t>
            </a:r>
            <a:r>
              <a:rPr sz="1450" spc="-28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lavaleur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à</a:t>
            </a:r>
            <a:r>
              <a:rPr sz="1450" spc="-31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surcharger</a:t>
            </a:r>
            <a:r>
              <a:rPr sz="1450" spc="60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sera</a:t>
            </a:r>
            <a:r>
              <a:rPr sz="1450" spc="-14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t2.micro</a:t>
            </a:r>
            <a:endParaRPr sz="145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100"/>
              </a:spcBef>
              <a:buClr>
                <a:srgbClr val="242424"/>
              </a:buClr>
              <a:buFont typeface="Arial MT"/>
              <a:buChar char="◦"/>
              <a:tabLst>
                <a:tab pos="470534" algn="l"/>
              </a:tabLst>
            </a:pPr>
            <a:r>
              <a:rPr sz="1450" spc="-185" dirty="0">
                <a:latin typeface="Trebuchet MS"/>
                <a:cs typeface="Trebuchet MS"/>
              </a:rPr>
              <a:t>L’image</a:t>
            </a:r>
            <a:r>
              <a:rPr sz="1450" spc="-180" dirty="0">
                <a:latin typeface="Trebuchet MS"/>
                <a:cs typeface="Trebuchet MS"/>
              </a:rPr>
              <a:t> </a:t>
            </a:r>
            <a:r>
              <a:rPr sz="1450" spc="60" dirty="0">
                <a:latin typeface="Trebuchet MS"/>
                <a:cs typeface="Trebuchet MS"/>
              </a:rPr>
              <a:t>AMI</a:t>
            </a:r>
            <a:r>
              <a:rPr sz="1450" spc="-35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àutiliser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sera</a:t>
            </a:r>
            <a:r>
              <a:rPr sz="1450" spc="-155" dirty="0">
                <a:latin typeface="Trebuchet MS"/>
                <a:cs typeface="Trebuchet MS"/>
              </a:rPr>
              <a:t> </a:t>
            </a:r>
            <a:r>
              <a:rPr sz="1450" spc="-165" dirty="0">
                <a:latin typeface="Trebuchet MS"/>
                <a:cs typeface="Trebuchet MS"/>
              </a:rPr>
              <a:t>l’image</a:t>
            </a:r>
            <a:r>
              <a:rPr sz="1450" spc="-25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la</a:t>
            </a:r>
            <a:r>
              <a:rPr sz="1450" spc="-225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plus</a:t>
            </a:r>
            <a:r>
              <a:rPr sz="1450" spc="-140" dirty="0">
                <a:latin typeface="Trebuchet MS"/>
                <a:cs typeface="Trebuchet MS"/>
              </a:rPr>
              <a:t> </a:t>
            </a:r>
            <a:r>
              <a:rPr sz="1450" spc="-15" dirty="0">
                <a:latin typeface="Trebuchet MS"/>
                <a:cs typeface="Trebuchet MS"/>
              </a:rPr>
              <a:t>àjour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50" dirty="0">
                <a:latin typeface="Trebuchet MS"/>
                <a:cs typeface="Trebuchet MS"/>
              </a:rPr>
              <a:t>de</a:t>
            </a:r>
            <a:r>
              <a:rPr sz="1450" spc="-34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A</a:t>
            </a:r>
            <a:r>
              <a:rPr sz="1450" spc="-245" dirty="0">
                <a:latin typeface="Trebuchet MS"/>
                <a:cs typeface="Trebuchet MS"/>
              </a:rPr>
              <a:t> </a:t>
            </a:r>
            <a:r>
              <a:rPr sz="1450" spc="80" dirty="0">
                <a:latin typeface="Trebuchet MS"/>
                <a:cs typeface="Trebuchet MS"/>
              </a:rPr>
              <a:t>MA</a:t>
            </a:r>
            <a:r>
              <a:rPr sz="1450" spc="-250" dirty="0">
                <a:latin typeface="Trebuchet MS"/>
                <a:cs typeface="Trebuchet MS"/>
              </a:rPr>
              <a:t> </a:t>
            </a:r>
            <a:r>
              <a:rPr sz="1450" spc="70" dirty="0">
                <a:latin typeface="Trebuchet MS"/>
                <a:cs typeface="Trebuchet MS"/>
              </a:rPr>
              <a:t>ZON</a:t>
            </a:r>
            <a:r>
              <a:rPr sz="1450" dirty="0">
                <a:latin typeface="Trebuchet MS"/>
                <a:cs typeface="Trebuchet MS"/>
              </a:rPr>
              <a:t> </a:t>
            </a:r>
            <a:r>
              <a:rPr sz="1450" spc="50" dirty="0">
                <a:latin typeface="Trebuchet MS"/>
                <a:cs typeface="Trebuchet MS"/>
              </a:rPr>
              <a:t>LINUX</a:t>
            </a:r>
            <a:endParaRPr sz="145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185"/>
              </a:spcBef>
              <a:buClr>
                <a:srgbClr val="242424"/>
              </a:buClr>
              <a:buFont typeface="Arial MT"/>
              <a:buChar char="◦"/>
              <a:tabLst>
                <a:tab pos="470534" algn="l"/>
              </a:tabLst>
            </a:pPr>
            <a:r>
              <a:rPr sz="1450" spc="-60" dirty="0">
                <a:latin typeface="Trebuchet MS"/>
                <a:cs typeface="Trebuchet MS"/>
              </a:rPr>
              <a:t>S</a:t>
            </a:r>
            <a:r>
              <a:rPr sz="1450" spc="-90" dirty="0">
                <a:latin typeface="Trebuchet MS"/>
                <a:cs typeface="Trebuchet MS"/>
              </a:rPr>
              <a:t>p</a:t>
            </a:r>
            <a:r>
              <a:rPr sz="1450" spc="-75" dirty="0">
                <a:latin typeface="Trebuchet MS"/>
                <a:cs typeface="Trebuchet MS"/>
              </a:rPr>
              <a:t>é</a:t>
            </a:r>
            <a:r>
              <a:rPr sz="1450" spc="-80" dirty="0">
                <a:latin typeface="Trebuchet MS"/>
                <a:cs typeface="Trebuchet MS"/>
              </a:rPr>
              <a:t>c</a:t>
            </a:r>
            <a:r>
              <a:rPr sz="1450" spc="-100" dirty="0">
                <a:latin typeface="Trebuchet MS"/>
                <a:cs typeface="Trebuchet MS"/>
              </a:rPr>
              <a:t>i</a:t>
            </a:r>
            <a:r>
              <a:rPr sz="1450" spc="-60" dirty="0">
                <a:latin typeface="Trebuchet MS"/>
                <a:cs typeface="Trebuchet MS"/>
              </a:rPr>
              <a:t>f</a:t>
            </a:r>
            <a:r>
              <a:rPr sz="1450" spc="-100" dirty="0">
                <a:latin typeface="Trebuchet MS"/>
                <a:cs typeface="Trebuchet MS"/>
              </a:rPr>
              <a:t>i</a:t>
            </a:r>
            <a:r>
              <a:rPr sz="1450" spc="-155" dirty="0">
                <a:latin typeface="Trebuchet MS"/>
                <a:cs typeface="Trebuchet MS"/>
              </a:rPr>
              <a:t>e</a:t>
            </a:r>
            <a:r>
              <a:rPr sz="1450" spc="-5" dirty="0">
                <a:latin typeface="Trebuchet MS"/>
                <a:cs typeface="Trebuchet MS"/>
              </a:rPr>
              <a:t>z</a:t>
            </a:r>
            <a:r>
              <a:rPr sz="1450" spc="-240" dirty="0">
                <a:latin typeface="Trebuchet MS"/>
                <a:cs typeface="Trebuchet MS"/>
              </a:rPr>
              <a:t> </a:t>
            </a:r>
            <a:r>
              <a:rPr sz="1450" spc="-195" dirty="0">
                <a:latin typeface="Trebuchet MS"/>
                <a:cs typeface="Trebuchet MS"/>
              </a:rPr>
              <a:t>l</a:t>
            </a:r>
            <a:r>
              <a:rPr sz="1450" spc="35" dirty="0">
                <a:latin typeface="Trebuchet MS"/>
                <a:cs typeface="Trebuchet MS"/>
              </a:rPr>
              <a:t>a</a:t>
            </a:r>
            <a:r>
              <a:rPr sz="1450" spc="-95" dirty="0">
                <a:latin typeface="Trebuchet MS"/>
                <a:cs typeface="Trebuchet MS"/>
              </a:rPr>
              <a:t>k</a:t>
            </a:r>
            <a:r>
              <a:rPr sz="1450" spc="-70" dirty="0">
                <a:latin typeface="Trebuchet MS"/>
                <a:cs typeface="Trebuchet MS"/>
              </a:rPr>
              <a:t>e</a:t>
            </a:r>
            <a:r>
              <a:rPr sz="1450" spc="-5" dirty="0">
                <a:latin typeface="Trebuchet MS"/>
                <a:cs typeface="Trebuchet MS"/>
              </a:rPr>
              <a:t>y</a:t>
            </a:r>
            <a:r>
              <a:rPr sz="1450" spc="-275" dirty="0">
                <a:latin typeface="Trebuchet MS"/>
                <a:cs typeface="Trebuchet MS"/>
              </a:rPr>
              <a:t> </a:t>
            </a:r>
            <a:r>
              <a:rPr sz="1450" spc="-90" dirty="0">
                <a:latin typeface="Trebuchet MS"/>
                <a:cs typeface="Trebuchet MS"/>
              </a:rPr>
              <a:t>p</a:t>
            </a:r>
            <a:r>
              <a:rPr sz="1450" spc="-125" dirty="0">
                <a:latin typeface="Trebuchet MS"/>
                <a:cs typeface="Trebuchet MS"/>
              </a:rPr>
              <a:t>a</a:t>
            </a:r>
            <a:r>
              <a:rPr sz="1450" spc="-100" dirty="0">
                <a:latin typeface="Trebuchet MS"/>
                <a:cs typeface="Trebuchet MS"/>
              </a:rPr>
              <a:t>i</a:t>
            </a:r>
            <a:r>
              <a:rPr sz="1450" spc="-5" dirty="0">
                <a:latin typeface="Trebuchet MS"/>
                <a:cs typeface="Trebuchet MS"/>
              </a:rPr>
              <a:t>r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114" dirty="0">
                <a:latin typeface="Trebuchet MS"/>
                <a:cs typeface="Trebuchet MS"/>
              </a:rPr>
              <a:t>à</a:t>
            </a:r>
            <a:r>
              <a:rPr sz="1450" spc="-75" dirty="0">
                <a:latin typeface="Trebuchet MS"/>
                <a:cs typeface="Trebuchet MS"/>
              </a:rPr>
              <a:t>u</a:t>
            </a:r>
            <a:r>
              <a:rPr sz="1450" spc="-100" dirty="0">
                <a:latin typeface="Trebuchet MS"/>
                <a:cs typeface="Trebuchet MS"/>
              </a:rPr>
              <a:t>ti</a:t>
            </a:r>
            <a:r>
              <a:rPr sz="1450" spc="-114" dirty="0">
                <a:latin typeface="Trebuchet MS"/>
                <a:cs typeface="Trebuchet MS"/>
              </a:rPr>
              <a:t>l</a:t>
            </a:r>
            <a:r>
              <a:rPr sz="1450" spc="-100" dirty="0">
                <a:latin typeface="Trebuchet MS"/>
                <a:cs typeface="Trebuchet MS"/>
              </a:rPr>
              <a:t>i</a:t>
            </a:r>
            <a:r>
              <a:rPr sz="1450" spc="-110" dirty="0">
                <a:latin typeface="Trebuchet MS"/>
                <a:cs typeface="Trebuchet MS"/>
              </a:rPr>
              <a:t>s</a:t>
            </a:r>
            <a:r>
              <a:rPr sz="1450" spc="-75" dirty="0">
                <a:latin typeface="Trebuchet MS"/>
                <a:cs typeface="Trebuchet MS"/>
              </a:rPr>
              <a:t>e</a:t>
            </a:r>
            <a:r>
              <a:rPr sz="1450" spc="-5" dirty="0">
                <a:latin typeface="Trebuchet MS"/>
                <a:cs typeface="Trebuchet MS"/>
              </a:rPr>
              <a:t>r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55" dirty="0">
                <a:latin typeface="Trebuchet MS"/>
                <a:cs typeface="Trebuchet MS"/>
              </a:rPr>
              <a:t>(</a:t>
            </a:r>
            <a:r>
              <a:rPr sz="1450" spc="-90" dirty="0">
                <a:latin typeface="Trebuchet MS"/>
                <a:cs typeface="Trebuchet MS"/>
              </a:rPr>
              <a:t>d</a:t>
            </a:r>
            <a:r>
              <a:rPr sz="1450" spc="-75" dirty="0">
                <a:latin typeface="Trebuchet MS"/>
                <a:cs typeface="Trebuchet MS"/>
              </a:rPr>
              <a:t>ev</a:t>
            </a:r>
            <a:r>
              <a:rPr sz="1450" spc="-60" dirty="0">
                <a:latin typeface="Trebuchet MS"/>
                <a:cs typeface="Trebuchet MS"/>
              </a:rPr>
              <a:t>o</a:t>
            </a:r>
            <a:r>
              <a:rPr sz="1450" spc="-90" dirty="0">
                <a:latin typeface="Trebuchet MS"/>
                <a:cs typeface="Trebuchet MS"/>
              </a:rPr>
              <a:t>p</a:t>
            </a:r>
            <a:r>
              <a:rPr sz="1450" spc="-110" dirty="0">
                <a:latin typeface="Trebuchet MS"/>
                <a:cs typeface="Trebuchet MS"/>
              </a:rPr>
              <a:t>s</a:t>
            </a:r>
            <a:r>
              <a:rPr sz="1450" spc="-55" dirty="0">
                <a:latin typeface="Trebuchet MS"/>
                <a:cs typeface="Trebuchet MS"/>
              </a:rPr>
              <a:t>-</a:t>
            </a:r>
            <a:r>
              <a:rPr sz="1450" spc="-125" dirty="0">
                <a:latin typeface="Trebuchet MS"/>
                <a:cs typeface="Trebuchet MS"/>
              </a:rPr>
              <a:t>&lt;</a:t>
            </a:r>
            <a:r>
              <a:rPr sz="1450" spc="-75" dirty="0">
                <a:latin typeface="Trebuchet MS"/>
                <a:cs typeface="Trebuchet MS"/>
              </a:rPr>
              <a:t>v</a:t>
            </a:r>
            <a:r>
              <a:rPr sz="1450" spc="-60" dirty="0">
                <a:latin typeface="Trebuchet MS"/>
                <a:cs typeface="Trebuchet MS"/>
              </a:rPr>
              <a:t>o</a:t>
            </a:r>
            <a:r>
              <a:rPr sz="1450" spc="-100" dirty="0">
                <a:latin typeface="Trebuchet MS"/>
                <a:cs typeface="Trebuchet MS"/>
              </a:rPr>
              <a:t>t</a:t>
            </a:r>
            <a:r>
              <a:rPr sz="1450" spc="-90" dirty="0">
                <a:latin typeface="Trebuchet MS"/>
                <a:cs typeface="Trebuchet MS"/>
              </a:rPr>
              <a:t>r</a:t>
            </a:r>
            <a:r>
              <a:rPr sz="1450" spc="-5" dirty="0">
                <a:latin typeface="Trebuchet MS"/>
                <a:cs typeface="Trebuchet MS"/>
              </a:rPr>
              <a:t>e</a:t>
            </a:r>
            <a:r>
              <a:rPr sz="1450" spc="-100" dirty="0">
                <a:latin typeface="Trebuchet MS"/>
                <a:cs typeface="Trebuchet MS"/>
              </a:rPr>
              <a:t> </a:t>
            </a:r>
            <a:r>
              <a:rPr sz="1450" spc="-10" dirty="0">
                <a:latin typeface="Trebuchet MS"/>
                <a:cs typeface="Trebuchet MS"/>
              </a:rPr>
              <a:t>pr</a:t>
            </a:r>
            <a:r>
              <a:rPr sz="1450" spc="5" dirty="0">
                <a:latin typeface="Trebuchet MS"/>
                <a:cs typeface="Trebuchet MS"/>
              </a:rPr>
              <a:t>én</a:t>
            </a:r>
            <a:r>
              <a:rPr sz="1450" spc="-60" dirty="0">
                <a:latin typeface="Trebuchet MS"/>
                <a:cs typeface="Trebuchet MS"/>
              </a:rPr>
              <a:t>o</a:t>
            </a:r>
            <a:r>
              <a:rPr sz="1450" spc="-90" dirty="0">
                <a:latin typeface="Trebuchet MS"/>
                <a:cs typeface="Trebuchet MS"/>
              </a:rPr>
              <a:t>m</a:t>
            </a:r>
            <a:r>
              <a:rPr sz="1450" spc="-45" dirty="0">
                <a:latin typeface="Trebuchet MS"/>
                <a:cs typeface="Trebuchet MS"/>
              </a:rPr>
              <a:t>&gt;</a:t>
            </a:r>
            <a:r>
              <a:rPr sz="1450" spc="-5" dirty="0">
                <a:latin typeface="Trebuchet MS"/>
                <a:cs typeface="Trebuchet MS"/>
              </a:rPr>
              <a:t>)</a:t>
            </a:r>
            <a:endParaRPr sz="145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100"/>
              </a:spcBef>
              <a:buClr>
                <a:srgbClr val="242424"/>
              </a:buClr>
              <a:buFont typeface="Arial MT"/>
              <a:buChar char="◦"/>
              <a:tabLst>
                <a:tab pos="470534" algn="l"/>
              </a:tabLst>
            </a:pPr>
            <a:r>
              <a:rPr sz="1450" spc="-80" dirty="0">
                <a:latin typeface="Trebuchet MS"/>
                <a:cs typeface="Trebuchet MS"/>
              </a:rPr>
              <a:t>Attachez</a:t>
            </a:r>
            <a:r>
              <a:rPr sz="1450" spc="-240" dirty="0">
                <a:latin typeface="Trebuchet MS"/>
                <a:cs typeface="Trebuchet MS"/>
              </a:rPr>
              <a:t> </a:t>
            </a:r>
            <a:r>
              <a:rPr sz="1450" spc="-130" dirty="0">
                <a:latin typeface="Trebuchet MS"/>
                <a:cs typeface="Trebuchet MS"/>
              </a:rPr>
              <a:t>l’ip</a:t>
            </a:r>
            <a:r>
              <a:rPr sz="1450" spc="-19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publique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àvotreinstance</a:t>
            </a:r>
            <a:endParaRPr sz="145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185"/>
              </a:spcBef>
              <a:buClr>
                <a:srgbClr val="242424"/>
              </a:buClr>
              <a:buFont typeface="Arial MT"/>
              <a:buChar char="◦"/>
              <a:tabLst>
                <a:tab pos="470534" algn="l"/>
              </a:tabLst>
            </a:pPr>
            <a:r>
              <a:rPr sz="1450" spc="-100" dirty="0">
                <a:latin typeface="Trebuchet MS"/>
                <a:cs typeface="Trebuchet MS"/>
              </a:rPr>
              <a:t>Variabilisez</a:t>
            </a:r>
            <a:r>
              <a:rPr sz="1450" spc="-23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254" dirty="0">
                <a:latin typeface="Trebuchet MS"/>
                <a:cs typeface="Trebuchet MS"/>
              </a:rPr>
              <a:t> </a:t>
            </a:r>
            <a:r>
              <a:rPr sz="1450" spc="-114" dirty="0">
                <a:latin typeface="Trebuchet MS"/>
                <a:cs typeface="Trebuchet MS"/>
              </a:rPr>
              <a:t>Tagafin</a:t>
            </a:r>
            <a:r>
              <a:rPr sz="1450" spc="-26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qu’ilcontienne</a:t>
            </a:r>
            <a:r>
              <a:rPr sz="1450" spc="-25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au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moins</a:t>
            </a:r>
            <a:r>
              <a:rPr sz="1450" spc="-130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254" dirty="0">
                <a:latin typeface="Trebuchet MS"/>
                <a:cs typeface="Trebuchet MS"/>
              </a:rPr>
              <a:t> </a:t>
            </a:r>
            <a:r>
              <a:rPr sz="1450" spc="-140" dirty="0">
                <a:latin typeface="Trebuchet MS"/>
                <a:cs typeface="Trebuchet MS"/>
              </a:rPr>
              <a:t>tag:</a:t>
            </a:r>
            <a:r>
              <a:rPr sz="1450" spc="-235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«</a:t>
            </a:r>
            <a:r>
              <a:rPr sz="1450" spc="-145" dirty="0">
                <a:latin typeface="Trebuchet MS"/>
                <a:cs typeface="Trebuchet MS"/>
              </a:rPr>
              <a:t> </a:t>
            </a:r>
            <a:r>
              <a:rPr sz="1450" spc="-100" dirty="0">
                <a:latin typeface="Trebuchet MS"/>
                <a:cs typeface="Trebuchet MS"/>
              </a:rPr>
              <a:t>Name:</a:t>
            </a:r>
            <a:r>
              <a:rPr sz="1450" spc="5" dirty="0">
                <a:latin typeface="Trebuchet MS"/>
                <a:cs typeface="Trebuchet MS"/>
              </a:rPr>
              <a:t> </a:t>
            </a:r>
            <a:r>
              <a:rPr sz="1450" spc="-80" dirty="0">
                <a:latin typeface="Trebuchet MS"/>
                <a:cs typeface="Trebuchet MS"/>
              </a:rPr>
              <a:t>ec2-&lt;votre</a:t>
            </a:r>
            <a:r>
              <a:rPr sz="1450" spc="-90" dirty="0">
                <a:latin typeface="Trebuchet MS"/>
                <a:cs typeface="Trebuchet MS"/>
              </a:rPr>
              <a:t> </a:t>
            </a:r>
            <a:r>
              <a:rPr sz="1450" spc="-25" dirty="0">
                <a:latin typeface="Trebuchet MS"/>
                <a:cs typeface="Trebuchet MS"/>
              </a:rPr>
              <a:t>prenom&gt;</a:t>
            </a:r>
            <a:r>
              <a:rPr sz="1450" spc="-220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»</a:t>
            </a:r>
            <a:r>
              <a:rPr sz="1450" spc="-225" dirty="0">
                <a:latin typeface="Trebuchet MS"/>
                <a:cs typeface="Trebuchet MS"/>
              </a:rPr>
              <a:t> </a:t>
            </a:r>
            <a:r>
              <a:rPr sz="1450" spc="-60" dirty="0">
                <a:latin typeface="Trebuchet MS"/>
                <a:cs typeface="Trebuchet MS"/>
              </a:rPr>
              <a:t>le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5" dirty="0">
                <a:latin typeface="Trebuchet MS"/>
                <a:cs typeface="Trebuchet MS"/>
              </a:rPr>
              <a:t>N</a:t>
            </a:r>
            <a:r>
              <a:rPr sz="1450" spc="440" dirty="0">
                <a:latin typeface="Trebuchet MS"/>
                <a:cs typeface="Trebuchet MS"/>
              </a:rPr>
              <a:t> </a:t>
            </a:r>
            <a:r>
              <a:rPr sz="1450" spc="-65" dirty="0">
                <a:latin typeface="Trebuchet MS"/>
                <a:cs typeface="Trebuchet MS"/>
              </a:rPr>
              <a:t>est</a:t>
            </a:r>
            <a:r>
              <a:rPr sz="1450" spc="-200" dirty="0">
                <a:latin typeface="Trebuchet MS"/>
                <a:cs typeface="Trebuchet MS"/>
              </a:rPr>
              <a:t> </a:t>
            </a:r>
            <a:r>
              <a:rPr sz="1450" spc="-70" dirty="0">
                <a:latin typeface="Trebuchet MS"/>
                <a:cs typeface="Trebuchet MS"/>
              </a:rPr>
              <a:t>bien</a:t>
            </a:r>
            <a:r>
              <a:rPr sz="1450" spc="-260" dirty="0">
                <a:latin typeface="Trebuchet MS"/>
                <a:cs typeface="Trebuchet MS"/>
              </a:rPr>
              <a:t> </a:t>
            </a:r>
            <a:r>
              <a:rPr sz="1450" spc="-75" dirty="0">
                <a:latin typeface="Trebuchet MS"/>
                <a:cs typeface="Trebuchet MS"/>
              </a:rPr>
              <a:t>enmajuscule</a:t>
            </a:r>
            <a:endParaRPr sz="14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434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00" spc="-55" dirty="0">
                <a:latin typeface="Trebuchet MS"/>
                <a:cs typeface="Trebuchet MS"/>
              </a:rPr>
              <a:t>S</a:t>
            </a:r>
            <a:r>
              <a:rPr sz="1600" spc="-80" dirty="0">
                <a:latin typeface="Trebuchet MS"/>
                <a:cs typeface="Trebuchet MS"/>
              </a:rPr>
              <a:t>u</a:t>
            </a:r>
            <a:r>
              <a:rPr sz="1600" spc="-95" dirty="0">
                <a:latin typeface="Trebuchet MS"/>
                <a:cs typeface="Trebuchet MS"/>
              </a:rPr>
              <a:t>pp</a:t>
            </a:r>
            <a:r>
              <a:rPr sz="1600" spc="-65" dirty="0">
                <a:latin typeface="Trebuchet MS"/>
                <a:cs typeface="Trebuchet MS"/>
              </a:rPr>
              <a:t>r</a:t>
            </a:r>
            <a:r>
              <a:rPr sz="1600" spc="-60" dirty="0">
                <a:latin typeface="Trebuchet MS"/>
                <a:cs typeface="Trebuchet MS"/>
              </a:rPr>
              <a:t>i</a:t>
            </a:r>
            <a:r>
              <a:rPr sz="1600" spc="-50" dirty="0">
                <a:latin typeface="Trebuchet MS"/>
                <a:cs typeface="Trebuchet MS"/>
              </a:rPr>
              <a:t>m</a:t>
            </a:r>
            <a:r>
              <a:rPr sz="1600" spc="-75" dirty="0">
                <a:latin typeface="Trebuchet MS"/>
                <a:cs typeface="Trebuchet MS"/>
              </a:rPr>
              <a:t>e</a:t>
            </a:r>
            <a:r>
              <a:rPr sz="1600" dirty="0">
                <a:latin typeface="Trebuchet MS"/>
                <a:cs typeface="Trebuchet MS"/>
              </a:rPr>
              <a:t>z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v</a:t>
            </a:r>
            <a:r>
              <a:rPr sz="1600" spc="-65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s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r</a:t>
            </a:r>
            <a:r>
              <a:rPr sz="1600" spc="-75" dirty="0">
                <a:latin typeface="Trebuchet MS"/>
                <a:cs typeface="Trebuchet MS"/>
              </a:rPr>
              <a:t>e</a:t>
            </a:r>
            <a:r>
              <a:rPr sz="1600" spc="-90" dirty="0">
                <a:latin typeface="Trebuchet MS"/>
                <a:cs typeface="Trebuchet MS"/>
              </a:rPr>
              <a:t>ss</a:t>
            </a:r>
            <a:r>
              <a:rPr sz="1600" spc="-65" dirty="0">
                <a:latin typeface="Trebuchet MS"/>
                <a:cs typeface="Trebuchet MS"/>
              </a:rPr>
              <a:t>o</a:t>
            </a:r>
            <a:r>
              <a:rPr sz="1600" spc="-80" dirty="0">
                <a:latin typeface="Trebuchet MS"/>
                <a:cs typeface="Trebuchet MS"/>
              </a:rPr>
              <a:t>u</a:t>
            </a:r>
            <a:r>
              <a:rPr sz="1600" spc="-65" dirty="0">
                <a:latin typeface="Trebuchet MS"/>
                <a:cs typeface="Trebuchet MS"/>
              </a:rPr>
              <a:t>r</a:t>
            </a:r>
            <a:r>
              <a:rPr sz="1600" spc="-75" dirty="0">
                <a:latin typeface="Trebuchet MS"/>
                <a:cs typeface="Trebuchet MS"/>
              </a:rPr>
              <a:t>ce</a:t>
            </a:r>
            <a:r>
              <a:rPr sz="1600" dirty="0">
                <a:latin typeface="Trebuchet MS"/>
                <a:cs typeface="Trebuchet MS"/>
              </a:rPr>
              <a:t>s</a:t>
            </a:r>
            <a:r>
              <a:rPr sz="1600" spc="75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a</a:t>
            </a:r>
            <a:r>
              <a:rPr sz="1600" spc="-70" dirty="0">
                <a:latin typeface="Trebuchet MS"/>
                <a:cs typeface="Trebuchet MS"/>
              </a:rPr>
              <a:t>v</a:t>
            </a:r>
            <a:r>
              <a:rPr sz="1600" spc="-155" dirty="0">
                <a:latin typeface="Trebuchet MS"/>
                <a:cs typeface="Trebuchet MS"/>
              </a:rPr>
              <a:t>e</a:t>
            </a:r>
            <a:r>
              <a:rPr sz="1600" spc="90" dirty="0">
                <a:latin typeface="Trebuchet MS"/>
                <a:cs typeface="Trebuchet MS"/>
              </a:rPr>
              <a:t>c</a:t>
            </a:r>
            <a:r>
              <a:rPr sz="1600" spc="-80" dirty="0">
                <a:latin typeface="Trebuchet MS"/>
                <a:cs typeface="Trebuchet MS"/>
              </a:rPr>
              <a:t>t</a:t>
            </a:r>
            <a:r>
              <a:rPr sz="1600" spc="-75" dirty="0">
                <a:latin typeface="Trebuchet MS"/>
                <a:cs typeface="Trebuchet MS"/>
              </a:rPr>
              <a:t>e</a:t>
            </a:r>
            <a:r>
              <a:rPr sz="1600" spc="-65" dirty="0">
                <a:latin typeface="Trebuchet MS"/>
                <a:cs typeface="Trebuchet MS"/>
              </a:rPr>
              <a:t>rr</a:t>
            </a:r>
            <a:r>
              <a:rPr sz="1600" spc="-45" dirty="0">
                <a:latin typeface="Trebuchet MS"/>
                <a:cs typeface="Trebuchet MS"/>
              </a:rPr>
              <a:t>a</a:t>
            </a:r>
            <a:r>
              <a:rPr sz="1600" spc="-114" dirty="0">
                <a:latin typeface="Trebuchet MS"/>
                <a:cs typeface="Trebuchet MS"/>
              </a:rPr>
              <a:t>f</a:t>
            </a:r>
            <a:r>
              <a:rPr sz="1600" spc="-65" dirty="0">
                <a:latin typeface="Trebuchet MS"/>
                <a:cs typeface="Trebuchet MS"/>
              </a:rPr>
              <a:t>or</a:t>
            </a:r>
            <a:r>
              <a:rPr sz="1600" dirty="0">
                <a:latin typeface="Trebuchet MS"/>
                <a:cs typeface="Trebuchet MS"/>
              </a:rPr>
              <a:t>m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d</a:t>
            </a:r>
            <a:r>
              <a:rPr sz="1600" spc="-75" dirty="0">
                <a:latin typeface="Trebuchet MS"/>
                <a:cs typeface="Trebuchet MS"/>
              </a:rPr>
              <a:t>e</a:t>
            </a:r>
            <a:r>
              <a:rPr sz="1600" spc="-90" dirty="0">
                <a:latin typeface="Trebuchet MS"/>
                <a:cs typeface="Trebuchet MS"/>
              </a:rPr>
              <a:t>s</a:t>
            </a:r>
            <a:r>
              <a:rPr sz="1600" spc="-75" dirty="0">
                <a:latin typeface="Trebuchet MS"/>
                <a:cs typeface="Trebuchet MS"/>
              </a:rPr>
              <a:t>t</a:t>
            </a:r>
            <a:r>
              <a:rPr sz="1600" spc="-65" dirty="0">
                <a:latin typeface="Trebuchet MS"/>
                <a:cs typeface="Trebuchet MS"/>
              </a:rPr>
              <a:t>r</a:t>
            </a:r>
            <a:r>
              <a:rPr sz="1600" spc="-60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56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00" dirty="0">
                <a:latin typeface="Trebuchet MS"/>
                <a:cs typeface="Trebuchet MS"/>
              </a:rPr>
              <a:t>Créez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un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dossier</a:t>
            </a:r>
            <a:r>
              <a:rPr sz="1600" spc="10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tp-3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comme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vous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l’avez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fait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au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tp-2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pour</a:t>
            </a:r>
            <a:r>
              <a:rPr sz="1600" spc="10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conserver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votre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code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5A84DD-F0D1-3A64-2315-7A4F4B8AA6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51</a:t>
            </a:fld>
            <a:endParaRPr lang="fr-F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075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545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6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s</a:t>
            </a:r>
            <a:r>
              <a:rPr sz="2650" spc="-40" dirty="0">
                <a:latin typeface="Calibri"/>
                <a:cs typeface="Calibri"/>
              </a:rPr>
              <a:t>o</a:t>
            </a:r>
            <a:r>
              <a:rPr sz="2650" spc="-35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solidFill>
                  <a:srgbClr val="2E5496"/>
                </a:solidFill>
                <a:latin typeface="Calibri"/>
                <a:cs typeface="Calibri"/>
              </a:rPr>
              <a:t>T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3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45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5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650" spc="-90" dirty="0">
                <a:solidFill>
                  <a:srgbClr val="2E5496"/>
                </a:solidFill>
                <a:latin typeface="Calibri"/>
                <a:cs typeface="Calibri"/>
              </a:rPr>
              <a:t>f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3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10" dirty="0">
                <a:solidFill>
                  <a:srgbClr val="2E5496"/>
                </a:solidFill>
                <a:latin typeface="Calibri"/>
                <a:cs typeface="Calibri"/>
              </a:rPr>
              <a:t>m</a:t>
            </a:r>
            <a:r>
              <a:rPr sz="2650" spc="-1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P</a:t>
            </a:r>
            <a:r>
              <a:rPr sz="2650" spc="-50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dirty="0">
                <a:solidFill>
                  <a:srgbClr val="2E5496"/>
                </a:solidFill>
                <a:latin typeface="Calibri"/>
                <a:cs typeface="Calibri"/>
              </a:rPr>
              <a:t>v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i</a:t>
            </a:r>
            <a:r>
              <a:rPr sz="2650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2650" spc="25" dirty="0">
                <a:solidFill>
                  <a:srgbClr val="2E5496"/>
                </a:solidFill>
                <a:latin typeface="Calibri"/>
                <a:cs typeface="Calibri"/>
              </a:rPr>
              <a:t>i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o</a:t>
            </a:r>
            <a:r>
              <a:rPr sz="2650" spc="-30" dirty="0">
                <a:solidFill>
                  <a:srgbClr val="2E5496"/>
                </a:solidFill>
                <a:latin typeface="Calibri"/>
                <a:cs typeface="Calibri"/>
              </a:rPr>
              <a:t>n</a:t>
            </a:r>
            <a:r>
              <a:rPr sz="2650" spc="-40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650" spc="-45" dirty="0">
                <a:solidFill>
                  <a:srgbClr val="2E5496"/>
                </a:solidFill>
                <a:latin typeface="Calibri"/>
                <a:cs typeface="Calibri"/>
              </a:rPr>
              <a:t>r</a:t>
            </a:r>
            <a:r>
              <a:rPr sz="2650" spc="-5" dirty="0">
                <a:solidFill>
                  <a:srgbClr val="2E5496"/>
                </a:solidFill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4AB00484-D3EA-D761-B287-3334E5FD89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52</a:t>
            </a:fld>
            <a:endParaRPr lang="fr-F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440" y="589280"/>
            <a:ext cx="4246880" cy="5669280"/>
            <a:chOff x="599440" y="589280"/>
            <a:chExt cx="4246880" cy="566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440" y="589280"/>
              <a:ext cx="4246880" cy="56692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400" y="640080"/>
              <a:ext cx="4145279" cy="5567680"/>
            </a:xfrm>
            <a:custGeom>
              <a:avLst/>
              <a:gdLst/>
              <a:ahLst/>
              <a:cxnLst/>
              <a:rect l="l" t="t" r="r" b="b"/>
              <a:pathLst>
                <a:path w="4145279" h="5567680">
                  <a:moveTo>
                    <a:pt x="4145026" y="0"/>
                  </a:moveTo>
                  <a:lnTo>
                    <a:pt x="0" y="0"/>
                  </a:lnTo>
                  <a:lnTo>
                    <a:pt x="0" y="5567172"/>
                  </a:lnTo>
                  <a:lnTo>
                    <a:pt x="4145026" y="5567172"/>
                  </a:lnTo>
                  <a:lnTo>
                    <a:pt x="4145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8040" y="807720"/>
              <a:ext cx="3810000" cy="5242560"/>
            </a:xfrm>
            <a:custGeom>
              <a:avLst/>
              <a:gdLst/>
              <a:ahLst/>
              <a:cxnLst/>
              <a:rect l="l" t="t" r="r" b="b"/>
              <a:pathLst>
                <a:path w="3810000" h="5242560">
                  <a:moveTo>
                    <a:pt x="0" y="5242052"/>
                  </a:moveTo>
                  <a:lnTo>
                    <a:pt x="3809873" y="5242052"/>
                  </a:lnTo>
                  <a:lnTo>
                    <a:pt x="3809873" y="0"/>
                  </a:lnTo>
                  <a:lnTo>
                    <a:pt x="0" y="0"/>
                  </a:lnTo>
                  <a:lnTo>
                    <a:pt x="0" y="52420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0400" y="1371600"/>
            <a:ext cx="4145279" cy="483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927735" marR="866775" indent="-13335" algn="ctr">
              <a:lnSpc>
                <a:spcPct val="82100"/>
              </a:lnSpc>
            </a:pPr>
            <a:r>
              <a:rPr sz="3050" spc="-15" dirty="0">
                <a:latin typeface="Trebuchet MS"/>
                <a:cs typeface="Trebuchet MS"/>
              </a:rPr>
              <a:t>TERRAFORM </a:t>
            </a:r>
            <a:r>
              <a:rPr sz="3050" spc="-10" dirty="0">
                <a:latin typeface="Trebuchet MS"/>
                <a:cs typeface="Trebuchet MS"/>
              </a:rPr>
              <a:t> </a:t>
            </a:r>
            <a:r>
              <a:rPr sz="3050" spc="-100" dirty="0">
                <a:latin typeface="Trebuchet MS"/>
                <a:cs typeface="Trebuchet MS"/>
              </a:rPr>
              <a:t>P</a:t>
            </a:r>
            <a:r>
              <a:rPr sz="3050" spc="-95" dirty="0">
                <a:latin typeface="Trebuchet MS"/>
                <a:cs typeface="Trebuchet MS"/>
              </a:rPr>
              <a:t>R</a:t>
            </a:r>
            <a:r>
              <a:rPr sz="3050" spc="-60" dirty="0">
                <a:latin typeface="Trebuchet MS"/>
                <a:cs typeface="Trebuchet MS"/>
              </a:rPr>
              <a:t>O</a:t>
            </a:r>
            <a:r>
              <a:rPr sz="3050" spc="-110" dirty="0">
                <a:latin typeface="Trebuchet MS"/>
                <a:cs typeface="Trebuchet MS"/>
              </a:rPr>
              <a:t>V</a:t>
            </a:r>
            <a:r>
              <a:rPr sz="3050" spc="-55" dirty="0">
                <a:latin typeface="Trebuchet MS"/>
                <a:cs typeface="Trebuchet MS"/>
              </a:rPr>
              <a:t>I</a:t>
            </a:r>
            <a:r>
              <a:rPr sz="3050" spc="-110" dirty="0">
                <a:latin typeface="Trebuchet MS"/>
                <a:cs typeface="Trebuchet MS"/>
              </a:rPr>
              <a:t>S</a:t>
            </a:r>
            <a:r>
              <a:rPr sz="3050" spc="-55" dirty="0">
                <a:latin typeface="Trebuchet MS"/>
                <a:cs typeface="Trebuchet MS"/>
              </a:rPr>
              <a:t>IO</a:t>
            </a:r>
            <a:r>
              <a:rPr sz="3050" spc="-105" dirty="0">
                <a:latin typeface="Trebuchet MS"/>
                <a:cs typeface="Trebuchet MS"/>
              </a:rPr>
              <a:t>N</a:t>
            </a:r>
            <a:r>
              <a:rPr sz="3050" spc="-114" dirty="0">
                <a:latin typeface="Trebuchet MS"/>
                <a:cs typeface="Trebuchet MS"/>
              </a:rPr>
              <a:t>E</a:t>
            </a:r>
            <a:r>
              <a:rPr sz="3050" spc="-95" dirty="0">
                <a:latin typeface="Trebuchet MS"/>
                <a:cs typeface="Trebuchet MS"/>
              </a:rPr>
              <a:t>R</a:t>
            </a:r>
            <a:r>
              <a:rPr sz="3050" spc="-5" dirty="0">
                <a:latin typeface="Trebuchet MS"/>
                <a:cs typeface="Trebuchet MS"/>
              </a:rPr>
              <a:t>S  </a:t>
            </a:r>
            <a:r>
              <a:rPr sz="3050" spc="-270" dirty="0">
                <a:latin typeface="Trebuchet MS"/>
                <a:cs typeface="Trebuchet MS"/>
              </a:rPr>
              <a:t>(1/3):</a:t>
            </a:r>
            <a:endParaRPr sz="3050" dirty="0">
              <a:latin typeface="Trebuchet MS"/>
              <a:cs typeface="Trebuchet MS"/>
            </a:endParaRPr>
          </a:p>
          <a:p>
            <a:pPr marL="53340" algn="ctr">
              <a:lnSpc>
                <a:spcPts val="2965"/>
              </a:lnSpc>
            </a:pPr>
            <a:r>
              <a:rPr sz="3050" spc="-265" dirty="0">
                <a:latin typeface="Trebuchet MS"/>
                <a:cs typeface="Trebuchet MS"/>
              </a:rPr>
              <a:t>P</a:t>
            </a:r>
            <a:r>
              <a:rPr sz="3050" spc="-260" dirty="0">
                <a:latin typeface="Trebuchet MS"/>
                <a:cs typeface="Trebuchet MS"/>
              </a:rPr>
              <a:t>R</a:t>
            </a:r>
            <a:r>
              <a:rPr sz="3050" spc="-5" dirty="0">
                <a:latin typeface="Trebuchet MS"/>
                <a:cs typeface="Trebuchet MS"/>
              </a:rPr>
              <a:t>O</a:t>
            </a:r>
            <a:r>
              <a:rPr sz="3050" spc="-570" dirty="0">
                <a:latin typeface="Trebuchet MS"/>
                <a:cs typeface="Trebuchet MS"/>
              </a:rPr>
              <a:t> </a:t>
            </a:r>
            <a:r>
              <a:rPr sz="3050" spc="-50" dirty="0">
                <a:latin typeface="Trebuchet MS"/>
                <a:cs typeface="Trebuchet MS"/>
              </a:rPr>
              <a:t>B</a:t>
            </a:r>
            <a:r>
              <a:rPr sz="3050" spc="-190" dirty="0">
                <a:latin typeface="Trebuchet MS"/>
                <a:cs typeface="Trebuchet MS"/>
              </a:rPr>
              <a:t>L</a:t>
            </a:r>
            <a:r>
              <a:rPr sz="3050" spc="-275" dirty="0">
                <a:latin typeface="Trebuchet MS"/>
                <a:cs typeface="Trebuchet MS"/>
              </a:rPr>
              <a:t>É</a:t>
            </a:r>
            <a:r>
              <a:rPr sz="3050" spc="70" dirty="0">
                <a:latin typeface="Trebuchet MS"/>
                <a:cs typeface="Trebuchet MS"/>
              </a:rPr>
              <a:t>M</a:t>
            </a:r>
            <a:r>
              <a:rPr sz="3050" spc="-520" dirty="0">
                <a:latin typeface="Trebuchet MS"/>
                <a:cs typeface="Trebuchet MS"/>
              </a:rPr>
              <a:t>A</a:t>
            </a:r>
            <a:r>
              <a:rPr sz="3050" spc="-95" dirty="0">
                <a:latin typeface="Trebuchet MS"/>
                <a:cs typeface="Trebuchet MS"/>
              </a:rPr>
              <a:t>T</a:t>
            </a:r>
            <a:r>
              <a:rPr sz="3050" spc="-135" dirty="0">
                <a:latin typeface="Trebuchet MS"/>
                <a:cs typeface="Trebuchet MS"/>
              </a:rPr>
              <a:t>I</a:t>
            </a:r>
            <a:r>
              <a:rPr sz="3050" spc="-5" dirty="0">
                <a:latin typeface="Trebuchet MS"/>
                <a:cs typeface="Trebuchet MS"/>
              </a:rPr>
              <a:t>Q</a:t>
            </a:r>
            <a:r>
              <a:rPr sz="3050" spc="-580" dirty="0">
                <a:latin typeface="Trebuchet MS"/>
                <a:cs typeface="Trebuchet MS"/>
              </a:rPr>
              <a:t> </a:t>
            </a:r>
            <a:r>
              <a:rPr sz="3050" spc="100" dirty="0">
                <a:latin typeface="Trebuchet MS"/>
                <a:cs typeface="Trebuchet MS"/>
              </a:rPr>
              <a:t>U</a:t>
            </a:r>
            <a:r>
              <a:rPr sz="3050" spc="-5" dirty="0">
                <a:latin typeface="Trebuchet MS"/>
                <a:cs typeface="Trebuchet MS"/>
              </a:rPr>
              <a:t>E</a:t>
            </a:r>
            <a:endParaRPr sz="305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7839" y="640080"/>
            <a:ext cx="1920239" cy="731520"/>
            <a:chOff x="1767839" y="640080"/>
            <a:chExt cx="1920239" cy="731520"/>
          </a:xfrm>
        </p:grpSpPr>
        <p:sp>
          <p:nvSpPr>
            <p:cNvPr id="8" name="object 8"/>
            <p:cNvSpPr/>
            <p:nvPr/>
          </p:nvSpPr>
          <p:spPr>
            <a:xfrm>
              <a:off x="1767839" y="64008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39" h="731519">
                  <a:moveTo>
                    <a:pt x="1920239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39" y="731520"/>
                  </a:lnTo>
                  <a:lnTo>
                    <a:pt x="1920239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679" y="645160"/>
              <a:ext cx="1696720" cy="650240"/>
            </a:xfrm>
            <a:custGeom>
              <a:avLst/>
              <a:gdLst/>
              <a:ahLst/>
              <a:cxnLst/>
              <a:rect l="l" t="t" r="r" b="b"/>
              <a:pathLst>
                <a:path w="1696720" h="650240">
                  <a:moveTo>
                    <a:pt x="0" y="0"/>
                  </a:moveTo>
                  <a:lnTo>
                    <a:pt x="0" y="645160"/>
                  </a:lnTo>
                </a:path>
                <a:path w="1696720" h="650240">
                  <a:moveTo>
                    <a:pt x="1696720" y="0"/>
                  </a:moveTo>
                  <a:lnTo>
                    <a:pt x="1696720" y="645160"/>
                  </a:lnTo>
                </a:path>
                <a:path w="1696720" h="650240">
                  <a:moveTo>
                    <a:pt x="0" y="649731"/>
                  </a:moveTo>
                  <a:lnTo>
                    <a:pt x="1696720" y="64973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8240" y="975360"/>
            <a:ext cx="6898640" cy="490728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18DEA40-DC04-2B84-BB36-BC8B993C35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53</a:t>
            </a:fld>
            <a:endParaRPr lang="fr-F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60909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3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640" y="2366010"/>
            <a:ext cx="10627360" cy="375708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3CC848-2E84-4253-EC0B-2DA1D79F0A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54</a:t>
            </a:fld>
            <a:endParaRPr lang="fr-F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4350" y="798194"/>
            <a:ext cx="64401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18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OV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9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0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20" y="1981723"/>
            <a:ext cx="5496560" cy="466615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70479" y="3180079"/>
            <a:ext cx="81280" cy="1879600"/>
            <a:chOff x="2570479" y="3180079"/>
            <a:chExt cx="81280" cy="1879600"/>
          </a:xfrm>
        </p:grpSpPr>
        <p:sp>
          <p:nvSpPr>
            <p:cNvPr id="8" name="object 8"/>
            <p:cNvSpPr/>
            <p:nvPr/>
          </p:nvSpPr>
          <p:spPr>
            <a:xfrm>
              <a:off x="2597531" y="3277285"/>
              <a:ext cx="27305" cy="1782445"/>
            </a:xfrm>
            <a:custGeom>
              <a:avLst/>
              <a:gdLst/>
              <a:ahLst/>
              <a:cxnLst/>
              <a:rect l="l" t="t" r="r" b="b"/>
              <a:pathLst>
                <a:path w="27305" h="1782445">
                  <a:moveTo>
                    <a:pt x="27089" y="1756791"/>
                  </a:moveTo>
                  <a:lnTo>
                    <a:pt x="0" y="1756791"/>
                  </a:lnTo>
                  <a:lnTo>
                    <a:pt x="0" y="1781886"/>
                  </a:lnTo>
                  <a:lnTo>
                    <a:pt x="27089" y="1781886"/>
                  </a:lnTo>
                  <a:lnTo>
                    <a:pt x="27089" y="1756791"/>
                  </a:lnTo>
                  <a:close/>
                </a:path>
                <a:path w="27305" h="1782445">
                  <a:moveTo>
                    <a:pt x="27089" y="1706626"/>
                  </a:moveTo>
                  <a:lnTo>
                    <a:pt x="0" y="1706626"/>
                  </a:lnTo>
                  <a:lnTo>
                    <a:pt x="0" y="1731721"/>
                  </a:lnTo>
                  <a:lnTo>
                    <a:pt x="27089" y="1731721"/>
                  </a:lnTo>
                  <a:lnTo>
                    <a:pt x="27089" y="1706626"/>
                  </a:lnTo>
                  <a:close/>
                </a:path>
                <a:path w="27305" h="1782445">
                  <a:moveTo>
                    <a:pt x="27089" y="1656461"/>
                  </a:moveTo>
                  <a:lnTo>
                    <a:pt x="0" y="1656461"/>
                  </a:lnTo>
                  <a:lnTo>
                    <a:pt x="0" y="1681556"/>
                  </a:lnTo>
                  <a:lnTo>
                    <a:pt x="27089" y="1681556"/>
                  </a:lnTo>
                  <a:lnTo>
                    <a:pt x="27089" y="1656461"/>
                  </a:lnTo>
                  <a:close/>
                </a:path>
                <a:path w="27305" h="1782445">
                  <a:moveTo>
                    <a:pt x="27089" y="1606296"/>
                  </a:moveTo>
                  <a:lnTo>
                    <a:pt x="0" y="1606296"/>
                  </a:lnTo>
                  <a:lnTo>
                    <a:pt x="0" y="1631391"/>
                  </a:lnTo>
                  <a:lnTo>
                    <a:pt x="27089" y="1631391"/>
                  </a:lnTo>
                  <a:lnTo>
                    <a:pt x="27089" y="1606296"/>
                  </a:lnTo>
                  <a:close/>
                </a:path>
                <a:path w="27305" h="1782445">
                  <a:moveTo>
                    <a:pt x="27089" y="1556004"/>
                  </a:moveTo>
                  <a:lnTo>
                    <a:pt x="0" y="1556004"/>
                  </a:lnTo>
                  <a:lnTo>
                    <a:pt x="0" y="1581099"/>
                  </a:lnTo>
                  <a:lnTo>
                    <a:pt x="27089" y="1581099"/>
                  </a:lnTo>
                  <a:lnTo>
                    <a:pt x="27089" y="1556004"/>
                  </a:lnTo>
                  <a:close/>
                </a:path>
                <a:path w="27305" h="1782445">
                  <a:moveTo>
                    <a:pt x="27089" y="1505839"/>
                  </a:moveTo>
                  <a:lnTo>
                    <a:pt x="0" y="1505839"/>
                  </a:lnTo>
                  <a:lnTo>
                    <a:pt x="0" y="1530934"/>
                  </a:lnTo>
                  <a:lnTo>
                    <a:pt x="27089" y="1530934"/>
                  </a:lnTo>
                  <a:lnTo>
                    <a:pt x="27089" y="1505839"/>
                  </a:lnTo>
                  <a:close/>
                </a:path>
                <a:path w="27305" h="1782445">
                  <a:moveTo>
                    <a:pt x="27089" y="1455674"/>
                  </a:moveTo>
                  <a:lnTo>
                    <a:pt x="0" y="1455674"/>
                  </a:lnTo>
                  <a:lnTo>
                    <a:pt x="0" y="1480769"/>
                  </a:lnTo>
                  <a:lnTo>
                    <a:pt x="27089" y="1480769"/>
                  </a:lnTo>
                  <a:lnTo>
                    <a:pt x="27089" y="1455674"/>
                  </a:lnTo>
                  <a:close/>
                </a:path>
                <a:path w="27305" h="1782445">
                  <a:moveTo>
                    <a:pt x="27089" y="1405509"/>
                  </a:moveTo>
                  <a:lnTo>
                    <a:pt x="0" y="1405509"/>
                  </a:lnTo>
                  <a:lnTo>
                    <a:pt x="0" y="1430604"/>
                  </a:lnTo>
                  <a:lnTo>
                    <a:pt x="27089" y="1430604"/>
                  </a:lnTo>
                  <a:lnTo>
                    <a:pt x="27089" y="1405509"/>
                  </a:lnTo>
                  <a:close/>
                </a:path>
                <a:path w="27305" h="1782445">
                  <a:moveTo>
                    <a:pt x="27089" y="1355217"/>
                  </a:moveTo>
                  <a:lnTo>
                    <a:pt x="0" y="1355217"/>
                  </a:lnTo>
                  <a:lnTo>
                    <a:pt x="0" y="1380312"/>
                  </a:lnTo>
                  <a:lnTo>
                    <a:pt x="27089" y="1380312"/>
                  </a:lnTo>
                  <a:lnTo>
                    <a:pt x="27089" y="1355217"/>
                  </a:lnTo>
                  <a:close/>
                </a:path>
                <a:path w="27305" h="1782445">
                  <a:moveTo>
                    <a:pt x="27089" y="1305052"/>
                  </a:moveTo>
                  <a:lnTo>
                    <a:pt x="0" y="1305052"/>
                  </a:lnTo>
                  <a:lnTo>
                    <a:pt x="0" y="1330147"/>
                  </a:lnTo>
                  <a:lnTo>
                    <a:pt x="27089" y="1330147"/>
                  </a:lnTo>
                  <a:lnTo>
                    <a:pt x="27089" y="1305052"/>
                  </a:lnTo>
                  <a:close/>
                </a:path>
                <a:path w="27305" h="1782445">
                  <a:moveTo>
                    <a:pt x="27089" y="1254887"/>
                  </a:moveTo>
                  <a:lnTo>
                    <a:pt x="0" y="1254887"/>
                  </a:lnTo>
                  <a:lnTo>
                    <a:pt x="0" y="1279982"/>
                  </a:lnTo>
                  <a:lnTo>
                    <a:pt x="27089" y="1279982"/>
                  </a:lnTo>
                  <a:lnTo>
                    <a:pt x="27089" y="1254887"/>
                  </a:lnTo>
                  <a:close/>
                </a:path>
                <a:path w="27305" h="1782445">
                  <a:moveTo>
                    <a:pt x="27089" y="1204722"/>
                  </a:moveTo>
                  <a:lnTo>
                    <a:pt x="0" y="1204722"/>
                  </a:lnTo>
                  <a:lnTo>
                    <a:pt x="0" y="1229817"/>
                  </a:lnTo>
                  <a:lnTo>
                    <a:pt x="27089" y="1229817"/>
                  </a:lnTo>
                  <a:lnTo>
                    <a:pt x="27089" y="1204722"/>
                  </a:lnTo>
                  <a:close/>
                </a:path>
                <a:path w="27305" h="1782445">
                  <a:moveTo>
                    <a:pt x="27089" y="1154430"/>
                  </a:moveTo>
                  <a:lnTo>
                    <a:pt x="0" y="1154430"/>
                  </a:lnTo>
                  <a:lnTo>
                    <a:pt x="0" y="1179525"/>
                  </a:lnTo>
                  <a:lnTo>
                    <a:pt x="27089" y="1179525"/>
                  </a:lnTo>
                  <a:lnTo>
                    <a:pt x="27089" y="1154430"/>
                  </a:lnTo>
                  <a:close/>
                </a:path>
                <a:path w="27305" h="1782445">
                  <a:moveTo>
                    <a:pt x="27089" y="1104265"/>
                  </a:moveTo>
                  <a:lnTo>
                    <a:pt x="0" y="1104265"/>
                  </a:lnTo>
                  <a:lnTo>
                    <a:pt x="0" y="1129360"/>
                  </a:lnTo>
                  <a:lnTo>
                    <a:pt x="27089" y="1129360"/>
                  </a:lnTo>
                  <a:lnTo>
                    <a:pt x="27089" y="1104265"/>
                  </a:lnTo>
                  <a:close/>
                </a:path>
                <a:path w="27305" h="1782445">
                  <a:moveTo>
                    <a:pt x="27089" y="1054100"/>
                  </a:moveTo>
                  <a:lnTo>
                    <a:pt x="0" y="1054100"/>
                  </a:lnTo>
                  <a:lnTo>
                    <a:pt x="0" y="1079195"/>
                  </a:lnTo>
                  <a:lnTo>
                    <a:pt x="27089" y="1079195"/>
                  </a:lnTo>
                  <a:lnTo>
                    <a:pt x="27089" y="1054100"/>
                  </a:lnTo>
                  <a:close/>
                </a:path>
                <a:path w="27305" h="1782445">
                  <a:moveTo>
                    <a:pt x="27089" y="1003935"/>
                  </a:moveTo>
                  <a:lnTo>
                    <a:pt x="0" y="1003935"/>
                  </a:lnTo>
                  <a:lnTo>
                    <a:pt x="0" y="1029030"/>
                  </a:lnTo>
                  <a:lnTo>
                    <a:pt x="27089" y="1029030"/>
                  </a:lnTo>
                  <a:lnTo>
                    <a:pt x="27089" y="1003935"/>
                  </a:lnTo>
                  <a:close/>
                </a:path>
                <a:path w="27305" h="1782445">
                  <a:moveTo>
                    <a:pt x="27089" y="953643"/>
                  </a:moveTo>
                  <a:lnTo>
                    <a:pt x="0" y="953643"/>
                  </a:lnTo>
                  <a:lnTo>
                    <a:pt x="0" y="978738"/>
                  </a:lnTo>
                  <a:lnTo>
                    <a:pt x="27089" y="978738"/>
                  </a:lnTo>
                  <a:lnTo>
                    <a:pt x="27089" y="953643"/>
                  </a:lnTo>
                  <a:close/>
                </a:path>
                <a:path w="27305" h="1782445">
                  <a:moveTo>
                    <a:pt x="27089" y="903478"/>
                  </a:moveTo>
                  <a:lnTo>
                    <a:pt x="0" y="903478"/>
                  </a:lnTo>
                  <a:lnTo>
                    <a:pt x="0" y="928573"/>
                  </a:lnTo>
                  <a:lnTo>
                    <a:pt x="27089" y="928573"/>
                  </a:lnTo>
                  <a:lnTo>
                    <a:pt x="27089" y="903478"/>
                  </a:lnTo>
                  <a:close/>
                </a:path>
                <a:path w="27305" h="1782445">
                  <a:moveTo>
                    <a:pt x="27089" y="853313"/>
                  </a:moveTo>
                  <a:lnTo>
                    <a:pt x="0" y="853313"/>
                  </a:lnTo>
                  <a:lnTo>
                    <a:pt x="0" y="878408"/>
                  </a:lnTo>
                  <a:lnTo>
                    <a:pt x="27089" y="878408"/>
                  </a:lnTo>
                  <a:lnTo>
                    <a:pt x="27089" y="853313"/>
                  </a:lnTo>
                  <a:close/>
                </a:path>
                <a:path w="27305" h="1782445">
                  <a:moveTo>
                    <a:pt x="27089" y="803148"/>
                  </a:moveTo>
                  <a:lnTo>
                    <a:pt x="0" y="803148"/>
                  </a:lnTo>
                  <a:lnTo>
                    <a:pt x="0" y="828243"/>
                  </a:lnTo>
                  <a:lnTo>
                    <a:pt x="27089" y="828243"/>
                  </a:lnTo>
                  <a:lnTo>
                    <a:pt x="27089" y="803148"/>
                  </a:lnTo>
                  <a:close/>
                </a:path>
                <a:path w="27305" h="1782445">
                  <a:moveTo>
                    <a:pt x="27089" y="752856"/>
                  </a:moveTo>
                  <a:lnTo>
                    <a:pt x="0" y="752856"/>
                  </a:lnTo>
                  <a:lnTo>
                    <a:pt x="0" y="777951"/>
                  </a:lnTo>
                  <a:lnTo>
                    <a:pt x="27089" y="777951"/>
                  </a:lnTo>
                  <a:lnTo>
                    <a:pt x="27089" y="752856"/>
                  </a:lnTo>
                  <a:close/>
                </a:path>
                <a:path w="27305" h="1782445">
                  <a:moveTo>
                    <a:pt x="27089" y="702691"/>
                  </a:moveTo>
                  <a:lnTo>
                    <a:pt x="0" y="702691"/>
                  </a:lnTo>
                  <a:lnTo>
                    <a:pt x="0" y="727786"/>
                  </a:lnTo>
                  <a:lnTo>
                    <a:pt x="27089" y="727786"/>
                  </a:lnTo>
                  <a:lnTo>
                    <a:pt x="27089" y="702691"/>
                  </a:lnTo>
                  <a:close/>
                </a:path>
                <a:path w="27305" h="1782445">
                  <a:moveTo>
                    <a:pt x="27089" y="652526"/>
                  </a:moveTo>
                  <a:lnTo>
                    <a:pt x="0" y="652526"/>
                  </a:lnTo>
                  <a:lnTo>
                    <a:pt x="0" y="677621"/>
                  </a:lnTo>
                  <a:lnTo>
                    <a:pt x="27089" y="677621"/>
                  </a:lnTo>
                  <a:lnTo>
                    <a:pt x="27089" y="652526"/>
                  </a:lnTo>
                  <a:close/>
                </a:path>
                <a:path w="27305" h="1782445">
                  <a:moveTo>
                    <a:pt x="27089" y="602361"/>
                  </a:moveTo>
                  <a:lnTo>
                    <a:pt x="0" y="602361"/>
                  </a:lnTo>
                  <a:lnTo>
                    <a:pt x="0" y="627456"/>
                  </a:lnTo>
                  <a:lnTo>
                    <a:pt x="27089" y="627456"/>
                  </a:lnTo>
                  <a:lnTo>
                    <a:pt x="27089" y="602361"/>
                  </a:lnTo>
                  <a:close/>
                </a:path>
                <a:path w="27305" h="1782445">
                  <a:moveTo>
                    <a:pt x="27089" y="552069"/>
                  </a:moveTo>
                  <a:lnTo>
                    <a:pt x="0" y="552069"/>
                  </a:lnTo>
                  <a:lnTo>
                    <a:pt x="0" y="577164"/>
                  </a:lnTo>
                  <a:lnTo>
                    <a:pt x="27089" y="577164"/>
                  </a:lnTo>
                  <a:lnTo>
                    <a:pt x="27089" y="552069"/>
                  </a:lnTo>
                  <a:close/>
                </a:path>
                <a:path w="27305" h="1782445">
                  <a:moveTo>
                    <a:pt x="27089" y="501904"/>
                  </a:moveTo>
                  <a:lnTo>
                    <a:pt x="0" y="501904"/>
                  </a:lnTo>
                  <a:lnTo>
                    <a:pt x="0" y="526999"/>
                  </a:lnTo>
                  <a:lnTo>
                    <a:pt x="27089" y="526999"/>
                  </a:lnTo>
                  <a:lnTo>
                    <a:pt x="27089" y="501904"/>
                  </a:lnTo>
                  <a:close/>
                </a:path>
                <a:path w="27305" h="1782445">
                  <a:moveTo>
                    <a:pt x="27089" y="451739"/>
                  </a:moveTo>
                  <a:lnTo>
                    <a:pt x="0" y="451739"/>
                  </a:lnTo>
                  <a:lnTo>
                    <a:pt x="0" y="476834"/>
                  </a:lnTo>
                  <a:lnTo>
                    <a:pt x="27089" y="476834"/>
                  </a:lnTo>
                  <a:lnTo>
                    <a:pt x="27089" y="451739"/>
                  </a:lnTo>
                  <a:close/>
                </a:path>
                <a:path w="27305" h="1782445">
                  <a:moveTo>
                    <a:pt x="27089" y="401574"/>
                  </a:moveTo>
                  <a:lnTo>
                    <a:pt x="0" y="401574"/>
                  </a:lnTo>
                  <a:lnTo>
                    <a:pt x="0" y="426669"/>
                  </a:lnTo>
                  <a:lnTo>
                    <a:pt x="27089" y="426669"/>
                  </a:lnTo>
                  <a:lnTo>
                    <a:pt x="27089" y="401574"/>
                  </a:lnTo>
                  <a:close/>
                </a:path>
                <a:path w="27305" h="1782445">
                  <a:moveTo>
                    <a:pt x="27089" y="351282"/>
                  </a:moveTo>
                  <a:lnTo>
                    <a:pt x="0" y="351282"/>
                  </a:lnTo>
                  <a:lnTo>
                    <a:pt x="0" y="376377"/>
                  </a:lnTo>
                  <a:lnTo>
                    <a:pt x="27089" y="376377"/>
                  </a:lnTo>
                  <a:lnTo>
                    <a:pt x="27089" y="351282"/>
                  </a:lnTo>
                  <a:close/>
                </a:path>
                <a:path w="27305" h="1782445">
                  <a:moveTo>
                    <a:pt x="27089" y="301117"/>
                  </a:moveTo>
                  <a:lnTo>
                    <a:pt x="0" y="301117"/>
                  </a:lnTo>
                  <a:lnTo>
                    <a:pt x="0" y="326212"/>
                  </a:lnTo>
                  <a:lnTo>
                    <a:pt x="27089" y="326212"/>
                  </a:lnTo>
                  <a:lnTo>
                    <a:pt x="27089" y="301117"/>
                  </a:lnTo>
                  <a:close/>
                </a:path>
                <a:path w="27305" h="1782445">
                  <a:moveTo>
                    <a:pt x="27089" y="250952"/>
                  </a:moveTo>
                  <a:lnTo>
                    <a:pt x="0" y="250952"/>
                  </a:lnTo>
                  <a:lnTo>
                    <a:pt x="0" y="276059"/>
                  </a:lnTo>
                  <a:lnTo>
                    <a:pt x="27089" y="276059"/>
                  </a:lnTo>
                  <a:lnTo>
                    <a:pt x="27089" y="250952"/>
                  </a:lnTo>
                  <a:close/>
                </a:path>
                <a:path w="27305" h="1782445">
                  <a:moveTo>
                    <a:pt x="27089" y="200787"/>
                  </a:moveTo>
                  <a:lnTo>
                    <a:pt x="0" y="200787"/>
                  </a:lnTo>
                  <a:lnTo>
                    <a:pt x="0" y="225882"/>
                  </a:lnTo>
                  <a:lnTo>
                    <a:pt x="27089" y="225882"/>
                  </a:lnTo>
                  <a:lnTo>
                    <a:pt x="27089" y="200787"/>
                  </a:lnTo>
                  <a:close/>
                </a:path>
                <a:path w="27305" h="1782445">
                  <a:moveTo>
                    <a:pt x="27089" y="150495"/>
                  </a:moveTo>
                  <a:lnTo>
                    <a:pt x="0" y="150495"/>
                  </a:lnTo>
                  <a:lnTo>
                    <a:pt x="0" y="175590"/>
                  </a:lnTo>
                  <a:lnTo>
                    <a:pt x="27089" y="175590"/>
                  </a:lnTo>
                  <a:lnTo>
                    <a:pt x="27089" y="150495"/>
                  </a:lnTo>
                  <a:close/>
                </a:path>
                <a:path w="27305" h="1782445">
                  <a:moveTo>
                    <a:pt x="27089" y="100330"/>
                  </a:moveTo>
                  <a:lnTo>
                    <a:pt x="0" y="100330"/>
                  </a:lnTo>
                  <a:lnTo>
                    <a:pt x="0" y="125425"/>
                  </a:lnTo>
                  <a:lnTo>
                    <a:pt x="27089" y="125425"/>
                  </a:lnTo>
                  <a:lnTo>
                    <a:pt x="27089" y="100330"/>
                  </a:lnTo>
                  <a:close/>
                </a:path>
                <a:path w="27305" h="1782445">
                  <a:moveTo>
                    <a:pt x="27089" y="50165"/>
                  </a:moveTo>
                  <a:lnTo>
                    <a:pt x="0" y="50165"/>
                  </a:lnTo>
                  <a:lnTo>
                    <a:pt x="0" y="75260"/>
                  </a:lnTo>
                  <a:lnTo>
                    <a:pt x="27089" y="75260"/>
                  </a:lnTo>
                  <a:lnTo>
                    <a:pt x="27089" y="50165"/>
                  </a:lnTo>
                  <a:close/>
                </a:path>
                <a:path w="27305" h="1782445">
                  <a:moveTo>
                    <a:pt x="27089" y="0"/>
                  </a:moveTo>
                  <a:lnTo>
                    <a:pt x="0" y="0"/>
                  </a:lnTo>
                  <a:lnTo>
                    <a:pt x="0" y="25095"/>
                  </a:lnTo>
                  <a:lnTo>
                    <a:pt x="27089" y="25095"/>
                  </a:lnTo>
                  <a:lnTo>
                    <a:pt x="27089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479" y="3180079"/>
              <a:ext cx="81280" cy="7531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960" y="3789679"/>
            <a:ext cx="1930400" cy="85344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164080" y="5527039"/>
            <a:ext cx="955040" cy="508000"/>
          </a:xfrm>
          <a:custGeom>
            <a:avLst/>
            <a:gdLst/>
            <a:ahLst/>
            <a:cxnLst/>
            <a:rect l="l" t="t" r="r" b="b"/>
            <a:pathLst>
              <a:path w="955039" h="508000">
                <a:moveTo>
                  <a:pt x="830072" y="36322"/>
                </a:moveTo>
                <a:lnTo>
                  <a:pt x="826897" y="22225"/>
                </a:lnTo>
                <a:lnTo>
                  <a:pt x="817880" y="10668"/>
                </a:lnTo>
                <a:lnTo>
                  <a:pt x="804672" y="2921"/>
                </a:lnTo>
                <a:lnTo>
                  <a:pt x="788670" y="0"/>
                </a:lnTo>
                <a:lnTo>
                  <a:pt x="767842" y="0"/>
                </a:lnTo>
                <a:lnTo>
                  <a:pt x="767842" y="54356"/>
                </a:lnTo>
                <a:lnTo>
                  <a:pt x="767842" y="362775"/>
                </a:lnTo>
                <a:lnTo>
                  <a:pt x="186817" y="362775"/>
                </a:lnTo>
                <a:lnTo>
                  <a:pt x="186817" y="54356"/>
                </a:lnTo>
                <a:lnTo>
                  <a:pt x="767842" y="54356"/>
                </a:lnTo>
                <a:lnTo>
                  <a:pt x="767842" y="0"/>
                </a:lnTo>
                <a:lnTo>
                  <a:pt x="165989" y="0"/>
                </a:lnTo>
                <a:lnTo>
                  <a:pt x="149860" y="2921"/>
                </a:lnTo>
                <a:lnTo>
                  <a:pt x="136652" y="10668"/>
                </a:lnTo>
                <a:lnTo>
                  <a:pt x="127762" y="22225"/>
                </a:lnTo>
                <a:lnTo>
                  <a:pt x="124460" y="36322"/>
                </a:lnTo>
                <a:lnTo>
                  <a:pt x="124460" y="417195"/>
                </a:lnTo>
                <a:lnTo>
                  <a:pt x="830072" y="417195"/>
                </a:lnTo>
                <a:lnTo>
                  <a:pt x="830072" y="362775"/>
                </a:lnTo>
                <a:lnTo>
                  <a:pt x="830072" y="36322"/>
                </a:lnTo>
                <a:close/>
              </a:path>
              <a:path w="955039" h="508000">
                <a:moveTo>
                  <a:pt x="954659" y="453478"/>
                </a:moveTo>
                <a:lnTo>
                  <a:pt x="539623" y="453478"/>
                </a:lnTo>
                <a:lnTo>
                  <a:pt x="539623" y="467982"/>
                </a:lnTo>
                <a:lnTo>
                  <a:pt x="535432" y="471614"/>
                </a:lnTo>
                <a:lnTo>
                  <a:pt x="419227" y="471614"/>
                </a:lnTo>
                <a:lnTo>
                  <a:pt x="415036" y="467982"/>
                </a:lnTo>
                <a:lnTo>
                  <a:pt x="415036" y="453478"/>
                </a:lnTo>
                <a:lnTo>
                  <a:pt x="0" y="453478"/>
                </a:lnTo>
                <a:lnTo>
                  <a:pt x="0" y="471614"/>
                </a:lnTo>
                <a:lnTo>
                  <a:pt x="3302" y="485698"/>
                </a:lnTo>
                <a:lnTo>
                  <a:pt x="12192" y="497230"/>
                </a:lnTo>
                <a:lnTo>
                  <a:pt x="25400" y="505028"/>
                </a:lnTo>
                <a:lnTo>
                  <a:pt x="41529" y="507885"/>
                </a:lnTo>
                <a:lnTo>
                  <a:pt x="913130" y="507885"/>
                </a:lnTo>
                <a:lnTo>
                  <a:pt x="929259" y="505028"/>
                </a:lnTo>
                <a:lnTo>
                  <a:pt x="942467" y="497230"/>
                </a:lnTo>
                <a:lnTo>
                  <a:pt x="951357" y="485698"/>
                </a:lnTo>
                <a:lnTo>
                  <a:pt x="954659" y="471614"/>
                </a:lnTo>
                <a:lnTo>
                  <a:pt x="954659" y="453478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01901" y="5135626"/>
            <a:ext cx="1371600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L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al</a:t>
            </a:r>
            <a:r>
              <a:rPr sz="1850" spc="-20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M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5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h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53920" y="2194559"/>
            <a:ext cx="924560" cy="802640"/>
          </a:xfrm>
          <a:custGeom>
            <a:avLst/>
            <a:gdLst/>
            <a:ahLst/>
            <a:cxnLst/>
            <a:rect l="l" t="t" r="r" b="b"/>
            <a:pathLst>
              <a:path w="924560" h="802639">
                <a:moveTo>
                  <a:pt x="235077" y="724027"/>
                </a:moveTo>
                <a:lnTo>
                  <a:pt x="196596" y="724027"/>
                </a:lnTo>
                <a:lnTo>
                  <a:pt x="196596" y="802386"/>
                </a:lnTo>
                <a:lnTo>
                  <a:pt x="235077" y="802386"/>
                </a:lnTo>
                <a:lnTo>
                  <a:pt x="235077" y="724027"/>
                </a:lnTo>
                <a:close/>
              </a:path>
              <a:path w="924560" h="802639">
                <a:moveTo>
                  <a:pt x="235077" y="0"/>
                </a:moveTo>
                <a:lnTo>
                  <a:pt x="196596" y="0"/>
                </a:lnTo>
                <a:lnTo>
                  <a:pt x="196596" y="78359"/>
                </a:lnTo>
                <a:lnTo>
                  <a:pt x="235077" y="78359"/>
                </a:lnTo>
                <a:lnTo>
                  <a:pt x="235077" y="0"/>
                </a:lnTo>
                <a:close/>
              </a:path>
              <a:path w="924560" h="802639">
                <a:moveTo>
                  <a:pt x="355727" y="724027"/>
                </a:moveTo>
                <a:lnTo>
                  <a:pt x="317246" y="724027"/>
                </a:lnTo>
                <a:lnTo>
                  <a:pt x="317246" y="802386"/>
                </a:lnTo>
                <a:lnTo>
                  <a:pt x="355727" y="802386"/>
                </a:lnTo>
                <a:lnTo>
                  <a:pt x="355727" y="724027"/>
                </a:lnTo>
                <a:close/>
              </a:path>
              <a:path w="924560" h="802639">
                <a:moveTo>
                  <a:pt x="355727" y="0"/>
                </a:moveTo>
                <a:lnTo>
                  <a:pt x="317246" y="0"/>
                </a:lnTo>
                <a:lnTo>
                  <a:pt x="317246" y="78359"/>
                </a:lnTo>
                <a:lnTo>
                  <a:pt x="355727" y="78359"/>
                </a:lnTo>
                <a:lnTo>
                  <a:pt x="355727" y="0"/>
                </a:lnTo>
                <a:close/>
              </a:path>
              <a:path w="924560" h="802639">
                <a:moveTo>
                  <a:pt x="476631" y="724027"/>
                </a:moveTo>
                <a:lnTo>
                  <a:pt x="438150" y="724027"/>
                </a:lnTo>
                <a:lnTo>
                  <a:pt x="438150" y="802386"/>
                </a:lnTo>
                <a:lnTo>
                  <a:pt x="476631" y="802386"/>
                </a:lnTo>
                <a:lnTo>
                  <a:pt x="476631" y="724027"/>
                </a:lnTo>
                <a:close/>
              </a:path>
              <a:path w="924560" h="802639">
                <a:moveTo>
                  <a:pt x="476631" y="0"/>
                </a:moveTo>
                <a:lnTo>
                  <a:pt x="438150" y="0"/>
                </a:lnTo>
                <a:lnTo>
                  <a:pt x="438150" y="78359"/>
                </a:lnTo>
                <a:lnTo>
                  <a:pt x="476631" y="78359"/>
                </a:lnTo>
                <a:lnTo>
                  <a:pt x="476631" y="0"/>
                </a:lnTo>
                <a:close/>
              </a:path>
              <a:path w="924560" h="802639">
                <a:moveTo>
                  <a:pt x="597535" y="724027"/>
                </a:moveTo>
                <a:lnTo>
                  <a:pt x="559054" y="724027"/>
                </a:lnTo>
                <a:lnTo>
                  <a:pt x="559054" y="802386"/>
                </a:lnTo>
                <a:lnTo>
                  <a:pt x="597535" y="802386"/>
                </a:lnTo>
                <a:lnTo>
                  <a:pt x="597535" y="724027"/>
                </a:lnTo>
                <a:close/>
              </a:path>
              <a:path w="924560" h="802639">
                <a:moveTo>
                  <a:pt x="597535" y="0"/>
                </a:moveTo>
                <a:lnTo>
                  <a:pt x="559054" y="0"/>
                </a:lnTo>
                <a:lnTo>
                  <a:pt x="559054" y="78359"/>
                </a:lnTo>
                <a:lnTo>
                  <a:pt x="597535" y="78359"/>
                </a:lnTo>
                <a:lnTo>
                  <a:pt x="597535" y="0"/>
                </a:lnTo>
                <a:close/>
              </a:path>
              <a:path w="924560" h="802639">
                <a:moveTo>
                  <a:pt x="718439" y="724027"/>
                </a:moveTo>
                <a:lnTo>
                  <a:pt x="679958" y="724027"/>
                </a:lnTo>
                <a:lnTo>
                  <a:pt x="679958" y="802386"/>
                </a:lnTo>
                <a:lnTo>
                  <a:pt x="718439" y="802386"/>
                </a:lnTo>
                <a:lnTo>
                  <a:pt x="718439" y="724027"/>
                </a:lnTo>
                <a:close/>
              </a:path>
              <a:path w="924560" h="802639">
                <a:moveTo>
                  <a:pt x="718439" y="0"/>
                </a:moveTo>
                <a:lnTo>
                  <a:pt x="679958" y="0"/>
                </a:lnTo>
                <a:lnTo>
                  <a:pt x="679958" y="78359"/>
                </a:lnTo>
                <a:lnTo>
                  <a:pt x="718439" y="78359"/>
                </a:lnTo>
                <a:lnTo>
                  <a:pt x="718439" y="0"/>
                </a:lnTo>
                <a:close/>
              </a:path>
              <a:path w="924560" h="802639">
                <a:moveTo>
                  <a:pt x="924052" y="175260"/>
                </a:moveTo>
                <a:lnTo>
                  <a:pt x="833755" y="175260"/>
                </a:lnTo>
                <a:lnTo>
                  <a:pt x="833755" y="78740"/>
                </a:lnTo>
                <a:lnTo>
                  <a:pt x="795274" y="78740"/>
                </a:lnTo>
                <a:lnTo>
                  <a:pt x="795274" y="690880"/>
                </a:lnTo>
                <a:lnTo>
                  <a:pt x="128778" y="690880"/>
                </a:lnTo>
                <a:lnTo>
                  <a:pt x="128778" y="111760"/>
                </a:lnTo>
                <a:lnTo>
                  <a:pt x="795274" y="111760"/>
                </a:lnTo>
                <a:lnTo>
                  <a:pt x="795274" y="78740"/>
                </a:lnTo>
                <a:lnTo>
                  <a:pt x="90297" y="78740"/>
                </a:lnTo>
                <a:lnTo>
                  <a:pt x="90297" y="111760"/>
                </a:lnTo>
                <a:lnTo>
                  <a:pt x="90297" y="175260"/>
                </a:lnTo>
                <a:lnTo>
                  <a:pt x="0" y="175260"/>
                </a:lnTo>
                <a:lnTo>
                  <a:pt x="0" y="208280"/>
                </a:lnTo>
                <a:lnTo>
                  <a:pt x="90297" y="208280"/>
                </a:lnTo>
                <a:lnTo>
                  <a:pt x="90297" y="279400"/>
                </a:lnTo>
                <a:lnTo>
                  <a:pt x="0" y="279400"/>
                </a:lnTo>
                <a:lnTo>
                  <a:pt x="0" y="312420"/>
                </a:lnTo>
                <a:lnTo>
                  <a:pt x="90297" y="312420"/>
                </a:lnTo>
                <a:lnTo>
                  <a:pt x="90297" y="384810"/>
                </a:lnTo>
                <a:lnTo>
                  <a:pt x="0" y="384810"/>
                </a:lnTo>
                <a:lnTo>
                  <a:pt x="0" y="417830"/>
                </a:lnTo>
                <a:lnTo>
                  <a:pt x="90297" y="417830"/>
                </a:lnTo>
                <a:lnTo>
                  <a:pt x="90297" y="488950"/>
                </a:lnTo>
                <a:lnTo>
                  <a:pt x="0" y="488950"/>
                </a:lnTo>
                <a:lnTo>
                  <a:pt x="0" y="523240"/>
                </a:lnTo>
                <a:lnTo>
                  <a:pt x="90297" y="523240"/>
                </a:lnTo>
                <a:lnTo>
                  <a:pt x="90297" y="594360"/>
                </a:lnTo>
                <a:lnTo>
                  <a:pt x="0" y="594360"/>
                </a:lnTo>
                <a:lnTo>
                  <a:pt x="0" y="627380"/>
                </a:lnTo>
                <a:lnTo>
                  <a:pt x="90297" y="627380"/>
                </a:lnTo>
                <a:lnTo>
                  <a:pt x="90297" y="690880"/>
                </a:lnTo>
                <a:lnTo>
                  <a:pt x="90297" y="723900"/>
                </a:lnTo>
                <a:lnTo>
                  <a:pt x="833755" y="723900"/>
                </a:lnTo>
                <a:lnTo>
                  <a:pt x="833755" y="690880"/>
                </a:lnTo>
                <a:lnTo>
                  <a:pt x="833755" y="627380"/>
                </a:lnTo>
                <a:lnTo>
                  <a:pt x="924052" y="627380"/>
                </a:lnTo>
                <a:lnTo>
                  <a:pt x="924052" y="594360"/>
                </a:lnTo>
                <a:lnTo>
                  <a:pt x="833755" y="594360"/>
                </a:lnTo>
                <a:lnTo>
                  <a:pt x="833755" y="523240"/>
                </a:lnTo>
                <a:lnTo>
                  <a:pt x="924052" y="523240"/>
                </a:lnTo>
                <a:lnTo>
                  <a:pt x="924052" y="488950"/>
                </a:lnTo>
                <a:lnTo>
                  <a:pt x="833755" y="488950"/>
                </a:lnTo>
                <a:lnTo>
                  <a:pt x="833755" y="417830"/>
                </a:lnTo>
                <a:lnTo>
                  <a:pt x="924052" y="417830"/>
                </a:lnTo>
                <a:lnTo>
                  <a:pt x="924052" y="384810"/>
                </a:lnTo>
                <a:lnTo>
                  <a:pt x="833755" y="384810"/>
                </a:lnTo>
                <a:lnTo>
                  <a:pt x="833755" y="312420"/>
                </a:lnTo>
                <a:lnTo>
                  <a:pt x="924052" y="312420"/>
                </a:lnTo>
                <a:lnTo>
                  <a:pt x="924052" y="279400"/>
                </a:lnTo>
                <a:lnTo>
                  <a:pt x="833755" y="279400"/>
                </a:lnTo>
                <a:lnTo>
                  <a:pt x="833755" y="208280"/>
                </a:lnTo>
                <a:lnTo>
                  <a:pt x="924052" y="208280"/>
                </a:lnTo>
                <a:lnTo>
                  <a:pt x="924052" y="175260"/>
                </a:lnTo>
                <a:close/>
              </a:path>
            </a:pathLst>
          </a:custGeom>
          <a:solidFill>
            <a:srgbClr val="D666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40128" y="1896173"/>
            <a:ext cx="211963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0" dirty="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em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2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5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2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(</a:t>
            </a:r>
            <a:r>
              <a:rPr sz="1850" spc="-2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2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)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1389" y="6146800"/>
            <a:ext cx="389890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5115">
              <a:lnSpc>
                <a:spcPts val="2190"/>
              </a:lnSpc>
              <a:spcBef>
                <a:spcPts val="90"/>
              </a:spcBef>
              <a:buFont typeface="Wingdings"/>
              <a:buChar char=""/>
              <a:tabLst>
                <a:tab pos="297815" algn="l"/>
              </a:tabLst>
            </a:pPr>
            <a:r>
              <a:rPr sz="1850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50" dirty="0">
                <a:solidFill>
                  <a:srgbClr val="1C1C1C"/>
                </a:solidFill>
                <a:latin typeface="Calibri"/>
                <a:cs typeface="Calibri"/>
              </a:rPr>
              <a:t>w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rk</a:t>
            </a:r>
            <a:r>
              <a:rPr sz="1850" spc="-2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v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y</a:t>
            </a:r>
            <a:r>
              <a:rPr sz="1850" spc="-2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(</a:t>
            </a:r>
            <a:r>
              <a:rPr sz="1850" spc="30" dirty="0">
                <a:solidFill>
                  <a:srgbClr val="1C1C1C"/>
                </a:solidFill>
                <a:latin typeface="Calibri"/>
                <a:cs typeface="Calibri"/>
              </a:rPr>
              <a:t>S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u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y</a:t>
            </a:r>
            <a:r>
              <a:rPr sz="1850" spc="-1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30" dirty="0">
                <a:solidFill>
                  <a:srgbClr val="1C1C1C"/>
                </a:solidFill>
                <a:latin typeface="Calibri"/>
                <a:cs typeface="Calibri"/>
              </a:rPr>
              <a:t>G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sz="1850" spc="-2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up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)</a:t>
            </a:r>
            <a:endParaRPr sz="1850">
              <a:latin typeface="Calibri"/>
              <a:cs typeface="Calibri"/>
            </a:endParaRPr>
          </a:p>
          <a:p>
            <a:pPr marL="297180" indent="-285115">
              <a:lnSpc>
                <a:spcPts val="2190"/>
              </a:lnSpc>
              <a:buFont typeface="Wingdings"/>
              <a:buChar char=""/>
              <a:tabLst>
                <a:tab pos="297815" algn="l"/>
              </a:tabLst>
            </a:pPr>
            <a:r>
              <a:rPr sz="1850" spc="-3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u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h</a:t>
            </a:r>
            <a:r>
              <a:rPr sz="1850" spc="-45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1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15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10" dirty="0">
                <a:solidFill>
                  <a:srgbClr val="1C1C1C"/>
                </a:solidFill>
                <a:latin typeface="Calibri"/>
                <a:cs typeface="Calibri"/>
              </a:rPr>
              <a:t>t</a:t>
            </a:r>
            <a:r>
              <a:rPr sz="1850" spc="-30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100" dirty="0">
                <a:solidFill>
                  <a:srgbClr val="1C1C1C"/>
                </a:solidFill>
                <a:latin typeface="Calibri"/>
                <a:cs typeface="Calibri"/>
              </a:rPr>
              <a:t>o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n</a:t>
            </a:r>
            <a:r>
              <a:rPr sz="1850" spc="-1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1C1C1C"/>
                </a:solidFill>
                <a:latin typeface="Calibri"/>
                <a:cs typeface="Calibri"/>
              </a:rPr>
              <a:t>(</a:t>
            </a:r>
            <a:r>
              <a:rPr sz="1850" spc="25" dirty="0">
                <a:solidFill>
                  <a:srgbClr val="1C1C1C"/>
                </a:solidFill>
                <a:latin typeface="Calibri"/>
                <a:cs typeface="Calibri"/>
              </a:rPr>
              <a:t>SS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H</a:t>
            </a:r>
            <a:r>
              <a:rPr sz="1850" spc="-18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K</a:t>
            </a:r>
            <a:r>
              <a:rPr sz="1850" spc="-40" dirty="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y</a:t>
            </a:r>
            <a:r>
              <a:rPr sz="1850" spc="-1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1C1C1C"/>
                </a:solidFill>
                <a:latin typeface="Calibri"/>
                <a:cs typeface="Calibri"/>
              </a:rPr>
              <a:t>P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50" spc="-35" dirty="0">
                <a:solidFill>
                  <a:srgbClr val="1C1C1C"/>
                </a:solidFill>
                <a:latin typeface="Calibri"/>
                <a:cs typeface="Calibri"/>
              </a:rPr>
              <a:t>i</a:t>
            </a:r>
            <a:r>
              <a:rPr sz="1850" spc="-5" dirty="0">
                <a:solidFill>
                  <a:srgbClr val="1C1C1C"/>
                </a:solidFill>
                <a:latin typeface="Calibri"/>
                <a:cs typeface="Calibri"/>
              </a:rPr>
              <a:t>r)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800" y="2336800"/>
            <a:ext cx="599440" cy="62992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14680" y="3042920"/>
            <a:ext cx="1005840" cy="314960"/>
          </a:xfrm>
          <a:prstGeom prst="rect">
            <a:avLst/>
          </a:prstGeom>
          <a:solidFill>
            <a:srgbClr val="4470C4"/>
          </a:solidFill>
          <a:ln w="12700">
            <a:solidFill>
              <a:srgbClr val="2D528F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75"/>
              </a:spcBef>
            </a:pPr>
            <a:r>
              <a:rPr sz="1850" spc="25" dirty="0">
                <a:solidFill>
                  <a:srgbClr val="FFFFFF"/>
                </a:solidFill>
                <a:latin typeface="Calibri"/>
                <a:cs typeface="Calibri"/>
              </a:rPr>
              <a:t>SSH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0640" y="2316479"/>
            <a:ext cx="589279" cy="5283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672840" y="3012439"/>
            <a:ext cx="1005840" cy="335280"/>
          </a:xfrm>
          <a:prstGeom prst="rect">
            <a:avLst/>
          </a:prstGeom>
          <a:solidFill>
            <a:srgbClr val="4470C4"/>
          </a:solidFill>
          <a:ln w="12700">
            <a:solidFill>
              <a:srgbClr val="2D528F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45"/>
              </a:spcBef>
            </a:pP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WINRM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A3652992-6864-D895-6AFE-9B882C9B92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55</a:t>
            </a:fld>
            <a:endParaRPr lang="fr-F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64458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1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643" y="2067930"/>
            <a:ext cx="9697396" cy="469032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F84874-BE5E-D9FE-348C-89701E883B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56</a:t>
            </a:fld>
            <a:endParaRPr lang="fr-F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223520"/>
            <a:ext cx="11724640" cy="6390640"/>
          </a:xfrm>
          <a:custGeom>
            <a:avLst/>
            <a:gdLst/>
            <a:ahLst/>
            <a:cxnLst/>
            <a:rect l="l" t="t" r="r" b="b"/>
            <a:pathLst>
              <a:path w="11724640" h="6390640">
                <a:moveTo>
                  <a:pt x="11724513" y="0"/>
                </a:moveTo>
                <a:lnTo>
                  <a:pt x="0" y="0"/>
                </a:lnTo>
                <a:lnTo>
                  <a:pt x="0" y="6390132"/>
                </a:lnTo>
                <a:lnTo>
                  <a:pt x="11724513" y="6390132"/>
                </a:lnTo>
                <a:lnTo>
                  <a:pt x="11724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855" y="1199197"/>
            <a:ext cx="7588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P</a:t>
            </a:r>
            <a:r>
              <a:rPr sz="4400" spc="-229" dirty="0">
                <a:latin typeface="Calibri Light"/>
                <a:cs typeface="Calibri Light"/>
              </a:rPr>
              <a:t>-</a:t>
            </a:r>
            <a:r>
              <a:rPr sz="4400" spc="-235" dirty="0">
                <a:latin typeface="Calibri Light"/>
                <a:cs typeface="Calibri Light"/>
              </a:rPr>
              <a:t>4</a:t>
            </a:r>
            <a:r>
              <a:rPr sz="4400" dirty="0">
                <a:latin typeface="Calibri Light"/>
                <a:cs typeface="Calibri Light"/>
              </a:rPr>
              <a:t>:</a:t>
            </a:r>
            <a:r>
              <a:rPr sz="4400" spc="-395" dirty="0">
                <a:latin typeface="Calibri Light"/>
                <a:cs typeface="Calibri Light"/>
              </a:rPr>
              <a:t> </a:t>
            </a:r>
            <a:r>
              <a:rPr sz="4400" spc="-195" dirty="0">
                <a:latin typeface="Calibri Light"/>
                <a:cs typeface="Calibri Light"/>
              </a:rPr>
              <a:t>D</a:t>
            </a:r>
            <a:r>
              <a:rPr sz="4400" spc="-180" dirty="0">
                <a:latin typeface="Calibri Light"/>
                <a:cs typeface="Calibri Light"/>
              </a:rPr>
              <a:t>é</a:t>
            </a:r>
            <a:r>
              <a:rPr sz="4400" spc="-130" dirty="0">
                <a:latin typeface="Calibri Light"/>
                <a:cs typeface="Calibri Light"/>
              </a:rPr>
              <a:t>p</a:t>
            </a:r>
            <a:r>
              <a:rPr sz="4400" spc="-175" dirty="0">
                <a:latin typeface="Calibri Light"/>
                <a:cs typeface="Calibri Light"/>
              </a:rPr>
              <a:t>l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260" dirty="0">
                <a:latin typeface="Calibri Light"/>
                <a:cs typeface="Calibri Light"/>
              </a:rPr>
              <a:t>ye</a:t>
            </a:r>
            <a:r>
              <a:rPr sz="4400" dirty="0">
                <a:latin typeface="Calibri Light"/>
                <a:cs typeface="Calibri Light"/>
              </a:rPr>
              <a:t>z</a:t>
            </a:r>
            <a:r>
              <a:rPr sz="4400" spc="-100" dirty="0">
                <a:latin typeface="Calibri Light"/>
                <a:cs typeface="Calibri Light"/>
              </a:rPr>
              <a:t> </a:t>
            </a:r>
            <a:r>
              <a:rPr sz="4400" spc="-210" dirty="0">
                <a:latin typeface="Calibri Light"/>
                <a:cs typeface="Calibri Light"/>
              </a:rPr>
              <a:t>n</a:t>
            </a:r>
            <a:r>
              <a:rPr sz="4400" spc="-225" dirty="0">
                <a:latin typeface="Calibri Light"/>
                <a:cs typeface="Calibri Light"/>
              </a:rPr>
              <a:t>g</a:t>
            </a:r>
            <a:r>
              <a:rPr sz="4400" spc="-254" dirty="0">
                <a:latin typeface="Calibri Light"/>
                <a:cs typeface="Calibri Light"/>
              </a:rPr>
              <a:t>i</a:t>
            </a:r>
            <a:r>
              <a:rPr sz="4400" spc="-290" dirty="0">
                <a:latin typeface="Calibri Light"/>
                <a:cs typeface="Calibri Light"/>
              </a:rPr>
              <a:t>n</a:t>
            </a:r>
            <a:r>
              <a:rPr sz="4400" dirty="0">
                <a:latin typeface="Calibri Light"/>
                <a:cs typeface="Calibri Light"/>
              </a:rPr>
              <a:t>x</a:t>
            </a:r>
            <a:r>
              <a:rPr sz="4400" spc="-275" dirty="0">
                <a:latin typeface="Calibri Light"/>
                <a:cs typeface="Calibri Light"/>
              </a:rPr>
              <a:t> </a:t>
            </a:r>
            <a:r>
              <a:rPr sz="4400" spc="-340" dirty="0">
                <a:latin typeface="Calibri Light"/>
                <a:cs typeface="Calibri Light"/>
              </a:rPr>
              <a:t>e</a:t>
            </a:r>
            <a:r>
              <a:rPr sz="4400" dirty="0">
                <a:latin typeface="Calibri Light"/>
                <a:cs typeface="Calibri Light"/>
              </a:rPr>
              <a:t>t</a:t>
            </a:r>
            <a:r>
              <a:rPr sz="4400" spc="-525" dirty="0">
                <a:latin typeface="Calibri Light"/>
                <a:cs typeface="Calibri Light"/>
              </a:rPr>
              <a:t> </a:t>
            </a:r>
            <a:r>
              <a:rPr sz="4400" spc="-260" dirty="0">
                <a:latin typeface="Calibri Light"/>
                <a:cs typeface="Calibri Light"/>
              </a:rPr>
              <a:t>e</a:t>
            </a:r>
            <a:r>
              <a:rPr sz="4400" spc="-210" dirty="0">
                <a:latin typeface="Calibri Light"/>
                <a:cs typeface="Calibri Light"/>
              </a:rPr>
              <a:t>n</a:t>
            </a:r>
            <a:r>
              <a:rPr sz="4400" spc="-320" dirty="0">
                <a:latin typeface="Calibri Light"/>
                <a:cs typeface="Calibri Light"/>
              </a:rPr>
              <a:t>r</a:t>
            </a:r>
            <a:r>
              <a:rPr sz="4400" spc="-260" dirty="0">
                <a:latin typeface="Calibri Light"/>
                <a:cs typeface="Calibri Light"/>
              </a:rPr>
              <a:t>e</a:t>
            </a:r>
            <a:r>
              <a:rPr sz="4400" spc="-225" dirty="0">
                <a:latin typeface="Calibri Light"/>
                <a:cs typeface="Calibri Light"/>
              </a:rPr>
              <a:t>g</a:t>
            </a:r>
            <a:r>
              <a:rPr sz="4400" spc="-250" dirty="0">
                <a:latin typeface="Calibri Light"/>
                <a:cs typeface="Calibri Light"/>
              </a:rPr>
              <a:t>i</a:t>
            </a:r>
            <a:r>
              <a:rPr sz="4400" spc="-345" dirty="0">
                <a:latin typeface="Calibri Light"/>
                <a:cs typeface="Calibri Light"/>
              </a:rPr>
              <a:t>s</a:t>
            </a:r>
            <a:r>
              <a:rPr sz="4400" spc="-250" dirty="0">
                <a:latin typeface="Calibri Light"/>
                <a:cs typeface="Calibri Light"/>
              </a:rPr>
              <a:t>t</a:t>
            </a:r>
            <a:r>
              <a:rPr sz="4400" spc="-320" dirty="0">
                <a:latin typeface="Calibri Light"/>
                <a:cs typeface="Calibri Light"/>
              </a:rPr>
              <a:t>r</a:t>
            </a:r>
            <a:r>
              <a:rPr sz="4400" spc="-340" dirty="0">
                <a:latin typeface="Calibri Light"/>
                <a:cs typeface="Calibri Light"/>
              </a:rPr>
              <a:t>e</a:t>
            </a:r>
            <a:r>
              <a:rPr sz="4400" dirty="0">
                <a:latin typeface="Calibri Light"/>
                <a:cs typeface="Calibri Light"/>
              </a:rPr>
              <a:t>z</a:t>
            </a:r>
            <a:r>
              <a:rPr sz="4400" spc="-180" dirty="0">
                <a:latin typeface="Calibri Light"/>
                <a:cs typeface="Calibri Light"/>
              </a:rPr>
              <a:t> </a:t>
            </a:r>
            <a:r>
              <a:rPr sz="4400" spc="-409" dirty="0">
                <a:latin typeface="Calibri Light"/>
                <a:cs typeface="Calibri Light"/>
              </a:rPr>
              <a:t>l</a:t>
            </a:r>
            <a:r>
              <a:rPr sz="4400" spc="-434" dirty="0">
                <a:latin typeface="Calibri Light"/>
                <a:cs typeface="Calibri Light"/>
              </a:rPr>
              <a:t>’</a:t>
            </a:r>
            <a:r>
              <a:rPr sz="4400" spc="-409" dirty="0">
                <a:latin typeface="Calibri Light"/>
                <a:cs typeface="Calibri Light"/>
              </a:rPr>
              <a:t>i</a:t>
            </a:r>
            <a:r>
              <a:rPr sz="4400" dirty="0">
                <a:latin typeface="Calibri Light"/>
                <a:cs typeface="Calibri Light"/>
              </a:rPr>
              <a:t>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855" y="2477198"/>
            <a:ext cx="9223375" cy="176530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994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15" dirty="0">
                <a:latin typeface="Trebuchet MS"/>
                <a:cs typeface="Trebuchet MS"/>
              </a:rPr>
              <a:t>A</a:t>
            </a:r>
            <a:r>
              <a:rPr sz="1650" spc="19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partir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du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code</a:t>
            </a:r>
            <a:r>
              <a:rPr sz="1650" spc="-60" dirty="0">
                <a:latin typeface="Trebuchet MS"/>
                <a:cs typeface="Trebuchet MS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du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tp-3,</a:t>
            </a:r>
            <a:r>
              <a:rPr sz="1650" spc="-31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2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a</a:t>
            </a:r>
            <a:r>
              <a:rPr sz="1650" b="1" spc="-45" dirty="0">
                <a:latin typeface="Trebuchet MS"/>
                <a:cs typeface="Trebuchet MS"/>
              </a:rPr>
              <a:t>l</a:t>
            </a:r>
            <a:r>
              <a:rPr sz="1650" spc="-45" dirty="0">
                <a:latin typeface="Trebuchet MS"/>
                <a:cs typeface="Trebuchet MS"/>
              </a:rPr>
              <a:t>ez</a:t>
            </a:r>
            <a:r>
              <a:rPr sz="1650" spc="-1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modifier</a:t>
            </a:r>
            <a:r>
              <a:rPr sz="1650" spc="-25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3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installer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nginx </a:t>
            </a:r>
            <a:r>
              <a:rPr sz="1650" spc="10" dirty="0">
                <a:latin typeface="Trebuchet MS"/>
                <a:cs typeface="Trebuchet MS"/>
              </a:rPr>
              <a:t>sur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70" dirty="0">
                <a:latin typeface="Trebuchet MS"/>
                <a:cs typeface="Trebuchet MS"/>
              </a:rPr>
              <a:t>VM</a:t>
            </a:r>
            <a:endParaRPr sz="1650">
              <a:latin typeface="Trebuchet MS"/>
              <a:cs typeface="Trebuchet MS"/>
            </a:endParaRPr>
          </a:p>
          <a:p>
            <a:pPr marL="195580" marR="5080" indent="-183515">
              <a:lnSpc>
                <a:spcPct val="105200"/>
              </a:lnSpc>
              <a:spcBef>
                <a:spcPts val="80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90" dirty="0">
                <a:latin typeface="Trebuchet MS"/>
                <a:cs typeface="Trebuchet MS"/>
              </a:rPr>
              <a:t>Vous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a</a:t>
            </a:r>
            <a:r>
              <a:rPr sz="1650" b="1" spc="-45" dirty="0">
                <a:latin typeface="Trebuchet MS"/>
                <a:cs typeface="Trebuchet MS"/>
              </a:rPr>
              <a:t>l</a:t>
            </a:r>
            <a:r>
              <a:rPr sz="1650" spc="-45" dirty="0">
                <a:latin typeface="Trebuchet MS"/>
                <a:cs typeface="Trebuchet MS"/>
              </a:rPr>
              <a:t>ez</a:t>
            </a:r>
            <a:r>
              <a:rPr sz="1650" spc="-1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récupérer</a:t>
            </a:r>
            <a:r>
              <a:rPr sz="1650" spc="65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l’ip,id</a:t>
            </a:r>
            <a:r>
              <a:rPr sz="1650" spc="-229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12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54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zone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de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disponibilité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de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6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vm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20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les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mettrez</a:t>
            </a:r>
            <a:r>
              <a:rPr sz="1650" spc="-8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dans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fichier</a:t>
            </a:r>
            <a:r>
              <a:rPr sz="1650" spc="-18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nommé </a:t>
            </a:r>
            <a:r>
              <a:rPr sz="1650" spc="-48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infos_ec2.txt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70" dirty="0">
                <a:latin typeface="Trebuchet MS"/>
                <a:cs typeface="Trebuchet MS"/>
              </a:rPr>
              <a:t>Supprimez</a:t>
            </a:r>
            <a:r>
              <a:rPr sz="1650" spc="-10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vos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ressources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avec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terraform</a:t>
            </a:r>
            <a:r>
              <a:rPr sz="1650" spc="4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destroy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15" dirty="0">
                <a:latin typeface="Trebuchet MS"/>
                <a:cs typeface="Trebuchet MS"/>
              </a:rPr>
              <a:t>Créez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dossier</a:t>
            </a:r>
            <a:r>
              <a:rPr sz="1650" spc="14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tp-4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comme</a:t>
            </a:r>
            <a:r>
              <a:rPr sz="1650" spc="11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25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l’avez</a:t>
            </a:r>
            <a:r>
              <a:rPr sz="1650" spc="-250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fait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au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tp-3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conserver</a:t>
            </a:r>
            <a:r>
              <a:rPr sz="1650" spc="22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code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A4F4A-6279-E196-A593-73C3059AD5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57</a:t>
            </a:fld>
            <a:endParaRPr lang="fr-F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075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545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6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s</a:t>
            </a:r>
            <a:r>
              <a:rPr sz="2650" spc="-40" dirty="0">
                <a:latin typeface="Calibri"/>
                <a:cs typeface="Calibri"/>
              </a:rPr>
              <a:t>o</a:t>
            </a:r>
            <a:r>
              <a:rPr sz="2650" spc="-35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solidFill>
                  <a:srgbClr val="2E5496"/>
                </a:solidFill>
                <a:latin typeface="Calibri"/>
                <a:cs typeface="Calibri"/>
              </a:rPr>
              <a:t>Remote </a:t>
            </a:r>
            <a:r>
              <a:rPr sz="2650" spc="-20" dirty="0">
                <a:solidFill>
                  <a:srgbClr val="2E5496"/>
                </a:solidFill>
                <a:latin typeface="Calibri"/>
                <a:cs typeface="Calibri"/>
              </a:rPr>
              <a:t>management </a:t>
            </a:r>
            <a:r>
              <a:rPr sz="265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17E9CD41-E074-7DC0-2DB2-644F815287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58</a:t>
            </a:fld>
            <a:endParaRPr lang="fr-F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5120" y="254000"/>
            <a:ext cx="11541760" cy="4165600"/>
            <a:chOff x="325120" y="254000"/>
            <a:chExt cx="11541760" cy="416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946" y="1830832"/>
              <a:ext cx="5598528" cy="25887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5120" y="254000"/>
              <a:ext cx="11541760" cy="1645920"/>
            </a:xfrm>
            <a:custGeom>
              <a:avLst/>
              <a:gdLst/>
              <a:ahLst/>
              <a:cxnLst/>
              <a:rect l="l" t="t" r="r" b="b"/>
              <a:pathLst>
                <a:path w="11541760" h="1645920">
                  <a:moveTo>
                    <a:pt x="1154176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11541760" y="1645920"/>
                  </a:lnTo>
                  <a:lnTo>
                    <a:pt x="1154176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4350" y="581660"/>
            <a:ext cx="5414645" cy="90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3440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200" spc="-6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27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1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5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endParaRPr sz="3200">
              <a:latin typeface="Calibri Light"/>
              <a:cs typeface="Calibri Light"/>
            </a:endParaRPr>
          </a:p>
          <a:p>
            <a:pPr>
              <a:lnSpc>
                <a:spcPts val="3440"/>
              </a:lnSpc>
            </a:pP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3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140" dirty="0">
                <a:solidFill>
                  <a:srgbClr val="FFFFFF"/>
                </a:solidFill>
                <a:latin typeface="Calibri Light"/>
                <a:cs typeface="Calibri Light"/>
              </a:rPr>
              <a:t>k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nd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280" y="610234"/>
            <a:ext cx="11785600" cy="5930900"/>
            <a:chOff x="81280" y="610234"/>
            <a:chExt cx="11785600" cy="5930900"/>
          </a:xfrm>
        </p:grpSpPr>
        <p:sp>
          <p:nvSpPr>
            <p:cNvPr id="7" name="object 7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7360" y="2052320"/>
              <a:ext cx="3779520" cy="44886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5960" y="2128520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0" y="169290"/>
                  </a:moveTo>
                  <a:lnTo>
                    <a:pt x="7454" y="115824"/>
                  </a:lnTo>
                  <a:lnTo>
                    <a:pt x="28232" y="69341"/>
                  </a:lnTo>
                  <a:lnTo>
                    <a:pt x="59905" y="32638"/>
                  </a:lnTo>
                  <a:lnTo>
                    <a:pt x="100088" y="8635"/>
                  </a:lnTo>
                  <a:lnTo>
                    <a:pt x="146354" y="0"/>
                  </a:lnTo>
                  <a:lnTo>
                    <a:pt x="869569" y="0"/>
                  </a:lnTo>
                  <a:lnTo>
                    <a:pt x="915797" y="8635"/>
                  </a:lnTo>
                  <a:lnTo>
                    <a:pt x="955929" y="32638"/>
                  </a:lnTo>
                  <a:lnTo>
                    <a:pt x="987679" y="69341"/>
                  </a:lnTo>
                  <a:lnTo>
                    <a:pt x="1008379" y="115824"/>
                  </a:lnTo>
                  <a:lnTo>
                    <a:pt x="1015872" y="169290"/>
                  </a:lnTo>
                  <a:lnTo>
                    <a:pt x="1015872" y="846581"/>
                  </a:lnTo>
                  <a:lnTo>
                    <a:pt x="1008379" y="900176"/>
                  </a:lnTo>
                  <a:lnTo>
                    <a:pt x="987679" y="946657"/>
                  </a:lnTo>
                  <a:lnTo>
                    <a:pt x="955929" y="983233"/>
                  </a:lnTo>
                  <a:lnTo>
                    <a:pt x="915797" y="1007237"/>
                  </a:lnTo>
                  <a:lnTo>
                    <a:pt x="869569" y="1015872"/>
                  </a:lnTo>
                  <a:lnTo>
                    <a:pt x="146354" y="1015872"/>
                  </a:lnTo>
                  <a:lnTo>
                    <a:pt x="100088" y="1007237"/>
                  </a:lnTo>
                  <a:lnTo>
                    <a:pt x="59905" y="983233"/>
                  </a:lnTo>
                  <a:lnTo>
                    <a:pt x="28232" y="946657"/>
                  </a:lnTo>
                  <a:lnTo>
                    <a:pt x="7454" y="900176"/>
                  </a:lnTo>
                  <a:lnTo>
                    <a:pt x="0" y="846581"/>
                  </a:lnTo>
                  <a:lnTo>
                    <a:pt x="0" y="169290"/>
                  </a:lnTo>
                  <a:close/>
                </a:path>
              </a:pathLst>
            </a:custGeom>
            <a:ln w="12700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6960" y="2346959"/>
              <a:ext cx="186055" cy="335280"/>
            </a:xfrm>
            <a:custGeom>
              <a:avLst/>
              <a:gdLst/>
              <a:ahLst/>
              <a:cxnLst/>
              <a:rect l="l" t="t" r="r" b="b"/>
              <a:pathLst>
                <a:path w="186055" h="335280">
                  <a:moveTo>
                    <a:pt x="161467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24218" y="306704"/>
                  </a:lnTo>
                  <a:lnTo>
                    <a:pt x="24218" y="28448"/>
                  </a:lnTo>
                  <a:lnTo>
                    <a:pt x="185686" y="28448"/>
                  </a:lnTo>
                  <a:lnTo>
                    <a:pt x="161467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196" y="2375408"/>
              <a:ext cx="86156" cy="996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36" y="2448559"/>
              <a:ext cx="142113" cy="1719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80" y="2641980"/>
              <a:ext cx="284480" cy="172085"/>
            </a:xfrm>
            <a:custGeom>
              <a:avLst/>
              <a:gdLst/>
              <a:ahLst/>
              <a:cxnLst/>
              <a:rect l="l" t="t" r="r" b="b"/>
              <a:pathLst>
                <a:path w="284480" h="172085">
                  <a:moveTo>
                    <a:pt x="142113" y="0"/>
                  </a:moveTo>
                  <a:lnTo>
                    <a:pt x="98145" y="6350"/>
                  </a:lnTo>
                  <a:lnTo>
                    <a:pt x="46850" y="27940"/>
                  </a:lnTo>
                  <a:lnTo>
                    <a:pt x="14212" y="51562"/>
                  </a:lnTo>
                  <a:lnTo>
                    <a:pt x="0" y="85979"/>
                  </a:lnTo>
                  <a:lnTo>
                    <a:pt x="0" y="171958"/>
                  </a:lnTo>
                  <a:lnTo>
                    <a:pt x="284226" y="171958"/>
                  </a:lnTo>
                  <a:lnTo>
                    <a:pt x="284226" y="85979"/>
                  </a:lnTo>
                  <a:lnTo>
                    <a:pt x="254444" y="38227"/>
                  </a:lnTo>
                  <a:lnTo>
                    <a:pt x="219303" y="18034"/>
                  </a:lnTo>
                  <a:lnTo>
                    <a:pt x="172758" y="3048"/>
                  </a:lnTo>
                  <a:lnTo>
                    <a:pt x="142113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017" y="2738437"/>
            <a:ext cx="81343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1C1C1C"/>
                </a:solidFill>
                <a:latin typeface="Calibri"/>
                <a:cs typeface="Calibri"/>
              </a:rPr>
              <a:t>tarraform.tfstate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4159" y="2479039"/>
            <a:ext cx="7975600" cy="3789679"/>
            <a:chOff x="264159" y="2479039"/>
            <a:chExt cx="7975600" cy="3789679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36" y="3302000"/>
              <a:ext cx="147129" cy="1671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56640" y="3490086"/>
              <a:ext cx="294640" cy="167640"/>
            </a:xfrm>
            <a:custGeom>
              <a:avLst/>
              <a:gdLst/>
              <a:ahLst/>
              <a:cxnLst/>
              <a:rect l="l" t="t" r="r" b="b"/>
              <a:pathLst>
                <a:path w="294640" h="167639">
                  <a:moveTo>
                    <a:pt x="147193" y="0"/>
                  </a:moveTo>
                  <a:lnTo>
                    <a:pt x="101650" y="6223"/>
                  </a:lnTo>
                  <a:lnTo>
                    <a:pt x="48526" y="27177"/>
                  </a:lnTo>
                  <a:lnTo>
                    <a:pt x="14719" y="50164"/>
                  </a:lnTo>
                  <a:lnTo>
                    <a:pt x="0" y="83565"/>
                  </a:lnTo>
                  <a:lnTo>
                    <a:pt x="0" y="167131"/>
                  </a:lnTo>
                  <a:lnTo>
                    <a:pt x="294385" y="167131"/>
                  </a:lnTo>
                  <a:lnTo>
                    <a:pt x="294385" y="83565"/>
                  </a:lnTo>
                  <a:lnTo>
                    <a:pt x="263525" y="37211"/>
                  </a:lnTo>
                  <a:lnTo>
                    <a:pt x="227075" y="17525"/>
                  </a:lnTo>
                  <a:lnTo>
                    <a:pt x="178930" y="2921"/>
                  </a:lnTo>
                  <a:lnTo>
                    <a:pt x="147193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1199" y="2669031"/>
              <a:ext cx="137541" cy="1554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5749" y="2479039"/>
              <a:ext cx="148970" cy="1684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3999" y="2936239"/>
              <a:ext cx="91440" cy="812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03680" y="3017519"/>
              <a:ext cx="132080" cy="10160"/>
            </a:xfrm>
            <a:custGeom>
              <a:avLst/>
              <a:gdLst/>
              <a:ahLst/>
              <a:cxnLst/>
              <a:rect l="l" t="t" r="r" b="b"/>
              <a:pathLst>
                <a:path w="132080" h="10160">
                  <a:moveTo>
                    <a:pt x="132080" y="0"/>
                  </a:moveTo>
                  <a:lnTo>
                    <a:pt x="74676" y="0"/>
                  </a:lnTo>
                  <a:lnTo>
                    <a:pt x="74676" y="2540"/>
                  </a:lnTo>
                  <a:lnTo>
                    <a:pt x="74295" y="2540"/>
                  </a:lnTo>
                  <a:lnTo>
                    <a:pt x="74295" y="3810"/>
                  </a:lnTo>
                  <a:lnTo>
                    <a:pt x="57785" y="3810"/>
                  </a:lnTo>
                  <a:lnTo>
                    <a:pt x="57785" y="2540"/>
                  </a:lnTo>
                  <a:lnTo>
                    <a:pt x="57404" y="2540"/>
                  </a:lnTo>
                  <a:lnTo>
                    <a:pt x="57404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0" y="7620"/>
                  </a:lnTo>
                  <a:lnTo>
                    <a:pt x="1143" y="7620"/>
                  </a:lnTo>
                  <a:lnTo>
                    <a:pt x="1143" y="10160"/>
                  </a:lnTo>
                  <a:lnTo>
                    <a:pt x="130797" y="10160"/>
                  </a:lnTo>
                  <a:lnTo>
                    <a:pt x="130797" y="7620"/>
                  </a:lnTo>
                  <a:lnTo>
                    <a:pt x="132080" y="7620"/>
                  </a:lnTo>
                  <a:lnTo>
                    <a:pt x="132080" y="3810"/>
                  </a:lnTo>
                  <a:lnTo>
                    <a:pt x="132080" y="2540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159" y="4287519"/>
              <a:ext cx="7975600" cy="1981200"/>
            </a:xfrm>
            <a:prstGeom prst="rect">
              <a:avLst/>
            </a:prstGeom>
          </p:spPr>
        </p:pic>
      </p:grp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B1FDBDEC-2AF2-AB07-F119-C5B5244C73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59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20259" y="781685"/>
            <a:ext cx="5080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sz="3200" spc="-3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/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à</a:t>
            </a:r>
            <a:r>
              <a:rPr sz="320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’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3887" y="2784665"/>
            <a:ext cx="3173730" cy="102298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94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35" dirty="0">
                <a:solidFill>
                  <a:srgbClr val="1C1C1C"/>
                </a:solidFill>
                <a:latin typeface="Trebuchet MS"/>
                <a:cs typeface="Trebuchet MS"/>
              </a:rPr>
              <a:t>g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:</a:t>
            </a:r>
            <a:r>
              <a:rPr sz="1650" spc="-2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70" dirty="0">
                <a:solidFill>
                  <a:srgbClr val="1C1C1C"/>
                </a:solidFill>
                <a:latin typeface="Trebuchet MS"/>
                <a:cs typeface="Trebuchet MS"/>
              </a:rPr>
              <a:t>m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h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9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2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10" dirty="0">
                <a:solidFill>
                  <a:srgbClr val="1C1C1C"/>
                </a:solidFill>
                <a:latin typeface="Trebuchet MS"/>
                <a:cs typeface="Trebuchet MS"/>
              </a:rPr>
              <a:t>v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40" dirty="0">
                <a:solidFill>
                  <a:srgbClr val="1C1C1C"/>
                </a:solidFill>
                <a:latin typeface="Trebuchet MS"/>
                <a:cs typeface="Trebuchet MS"/>
              </a:rPr>
              <a:t>pp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170" dirty="0">
                <a:solidFill>
                  <a:srgbClr val="1C1C1C"/>
                </a:solidFill>
                <a:latin typeface="Trebuchet MS"/>
                <a:cs typeface="Trebuchet MS"/>
              </a:rPr>
              <a:t>m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en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endParaRPr sz="165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90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2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2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65" dirty="0">
                <a:solidFill>
                  <a:srgbClr val="1C1C1C"/>
                </a:solidFill>
                <a:latin typeface="Trebuchet MS"/>
                <a:cs typeface="Trebuchet MS"/>
              </a:rPr>
              <a:t>v</a:t>
            </a:r>
            <a:r>
              <a:rPr sz="1650" spc="5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35" dirty="0">
                <a:solidFill>
                  <a:srgbClr val="1C1C1C"/>
                </a:solidFill>
                <a:latin typeface="Trebuchet MS"/>
                <a:cs typeface="Trebuchet MS"/>
              </a:rPr>
              <a:t>p</a:t>
            </a:r>
            <a:r>
              <a:rPr sz="1650" spc="45" dirty="0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:</a:t>
            </a: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5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g</a:t>
            </a:r>
            <a:r>
              <a:rPr sz="1650" spc="-160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7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160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8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5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r>
              <a:rPr sz="1650" spc="-1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7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13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2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20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v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et</a:t>
            </a:r>
            <a:endParaRPr sz="165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105"/>
              </a:spcBef>
            </a:pP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50" dirty="0">
                <a:solidFill>
                  <a:srgbClr val="1C1C1C"/>
                </a:solidFill>
                <a:latin typeface="Trebuchet MS"/>
                <a:cs typeface="Trebuchet MS"/>
              </a:rPr>
              <a:t>’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p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r>
              <a:rPr sz="1650" spc="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=</a:t>
            </a:r>
            <a:r>
              <a:rPr sz="1650" spc="2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125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15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+</a:t>
            </a:r>
            <a:r>
              <a:rPr sz="1650" spc="-26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290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2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920" y="2482088"/>
            <a:ext cx="6918959" cy="33838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DE5D6C-B0A5-AEAD-CD89-8AAE82CD90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5699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200" spc="-6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27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9759" y="2096161"/>
            <a:ext cx="11247120" cy="4476750"/>
            <a:chOff x="619759" y="2096161"/>
            <a:chExt cx="11247120" cy="4476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2890" y="2096161"/>
              <a:ext cx="4473989" cy="44761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759" y="2357119"/>
              <a:ext cx="6878320" cy="3444240"/>
            </a:xfrm>
            <a:prstGeom prst="rect">
              <a:avLst/>
            </a:prstGeom>
          </p:spPr>
        </p:pic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8B294F6-0696-AED4-6EDD-9595C6EC65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60</a:t>
            </a:fld>
            <a:endParaRPr lang="fr-F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581660"/>
            <a:ext cx="6106160" cy="9010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900"/>
              </a:spcBef>
            </a:pP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200" spc="-6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27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1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D  BACKEND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8154" y="2486149"/>
            <a:ext cx="3123565" cy="2424430"/>
            <a:chOff x="1278154" y="2486149"/>
            <a:chExt cx="3123565" cy="24244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154" y="2486149"/>
              <a:ext cx="3123131" cy="24241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10639" y="2519679"/>
              <a:ext cx="3058160" cy="2367280"/>
            </a:xfrm>
            <a:custGeom>
              <a:avLst/>
              <a:gdLst/>
              <a:ahLst/>
              <a:cxnLst/>
              <a:rect l="l" t="t" r="r" b="b"/>
              <a:pathLst>
                <a:path w="3058160" h="2367279">
                  <a:moveTo>
                    <a:pt x="3058033" y="0"/>
                  </a:moveTo>
                  <a:lnTo>
                    <a:pt x="0" y="0"/>
                  </a:lnTo>
                  <a:lnTo>
                    <a:pt x="0" y="2366899"/>
                  </a:lnTo>
                  <a:lnTo>
                    <a:pt x="3058033" y="2366899"/>
                  </a:lnTo>
                  <a:lnTo>
                    <a:pt x="3058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759" y="2702559"/>
              <a:ext cx="1910080" cy="20015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539514" y="2486149"/>
            <a:ext cx="3123565" cy="2424430"/>
            <a:chOff x="4539514" y="2486149"/>
            <a:chExt cx="3123565" cy="24244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9514" y="2486149"/>
              <a:ext cx="3123131" cy="24241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82159" y="2519679"/>
              <a:ext cx="3048000" cy="2367280"/>
            </a:xfrm>
            <a:custGeom>
              <a:avLst/>
              <a:gdLst/>
              <a:ahLst/>
              <a:cxnLst/>
              <a:rect l="l" t="t" r="r" b="b"/>
              <a:pathLst>
                <a:path w="3048000" h="2367279">
                  <a:moveTo>
                    <a:pt x="3047618" y="0"/>
                  </a:moveTo>
                  <a:lnTo>
                    <a:pt x="0" y="0"/>
                  </a:lnTo>
                  <a:lnTo>
                    <a:pt x="0" y="2366899"/>
                  </a:lnTo>
                  <a:lnTo>
                    <a:pt x="3047618" y="2366899"/>
                  </a:lnTo>
                  <a:lnTo>
                    <a:pt x="3047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7919" y="2702559"/>
              <a:ext cx="2316479" cy="200152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790714" y="2486149"/>
            <a:ext cx="3123565" cy="2424430"/>
            <a:chOff x="7790714" y="2486149"/>
            <a:chExt cx="3123565" cy="242443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0714" y="2486149"/>
              <a:ext cx="3123131" cy="242418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33359" y="2519679"/>
              <a:ext cx="3048000" cy="2367280"/>
            </a:xfrm>
            <a:custGeom>
              <a:avLst/>
              <a:gdLst/>
              <a:ahLst/>
              <a:cxnLst/>
              <a:rect l="l" t="t" r="r" b="b"/>
              <a:pathLst>
                <a:path w="3048000" h="2367279">
                  <a:moveTo>
                    <a:pt x="3047619" y="0"/>
                  </a:moveTo>
                  <a:lnTo>
                    <a:pt x="0" y="0"/>
                  </a:lnTo>
                  <a:lnTo>
                    <a:pt x="0" y="2366899"/>
                  </a:lnTo>
                  <a:lnTo>
                    <a:pt x="3047619" y="2366899"/>
                  </a:lnTo>
                  <a:lnTo>
                    <a:pt x="3047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7039" y="2702559"/>
              <a:ext cx="2580640" cy="2001520"/>
            </a:xfrm>
            <a:prstGeom prst="rect">
              <a:avLst/>
            </a:prstGeom>
          </p:spPr>
        </p:pic>
      </p:grp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9C5FFB1-8A87-C423-C8C7-BE0F2DAE07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61</a:t>
            </a:fld>
            <a:endParaRPr lang="fr-F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223520"/>
            <a:ext cx="11724640" cy="6390640"/>
          </a:xfrm>
          <a:custGeom>
            <a:avLst/>
            <a:gdLst/>
            <a:ahLst/>
            <a:cxnLst/>
            <a:rect l="l" t="t" r="r" b="b"/>
            <a:pathLst>
              <a:path w="11724640" h="6390640">
                <a:moveTo>
                  <a:pt x="11724513" y="0"/>
                </a:moveTo>
                <a:lnTo>
                  <a:pt x="0" y="0"/>
                </a:lnTo>
                <a:lnTo>
                  <a:pt x="0" y="6390132"/>
                </a:lnTo>
                <a:lnTo>
                  <a:pt x="11724513" y="6390132"/>
                </a:lnTo>
                <a:lnTo>
                  <a:pt x="11724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855" y="1199197"/>
            <a:ext cx="4526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P</a:t>
            </a:r>
            <a:r>
              <a:rPr sz="4400" spc="-229" dirty="0">
                <a:latin typeface="Calibri Light"/>
                <a:cs typeface="Calibri Light"/>
              </a:rPr>
              <a:t>-</a:t>
            </a:r>
            <a:r>
              <a:rPr sz="4400" spc="-235" dirty="0">
                <a:latin typeface="Calibri Light"/>
                <a:cs typeface="Calibri Light"/>
              </a:rPr>
              <a:t>5</a:t>
            </a:r>
            <a:r>
              <a:rPr sz="4400" dirty="0">
                <a:latin typeface="Calibri Light"/>
                <a:cs typeface="Calibri Light"/>
              </a:rPr>
              <a:t>:</a:t>
            </a:r>
            <a:r>
              <a:rPr sz="4400" spc="-395" dirty="0">
                <a:latin typeface="Calibri Light"/>
                <a:cs typeface="Calibri Light"/>
              </a:rPr>
              <a:t> </a:t>
            </a:r>
            <a:r>
              <a:rPr sz="4400" spc="-270" dirty="0">
                <a:latin typeface="Calibri Light"/>
                <a:cs typeface="Calibri Light"/>
              </a:rPr>
              <a:t>R</a:t>
            </a:r>
            <a:r>
              <a:rPr sz="4400" spc="-180" dirty="0">
                <a:latin typeface="Calibri Light"/>
                <a:cs typeface="Calibri Light"/>
              </a:rPr>
              <a:t>e</a:t>
            </a:r>
            <a:r>
              <a:rPr sz="4400" spc="-120" dirty="0">
                <a:latin typeface="Calibri Light"/>
                <a:cs typeface="Calibri Light"/>
              </a:rPr>
              <a:t>m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250" dirty="0">
                <a:latin typeface="Calibri Light"/>
                <a:cs typeface="Calibri Light"/>
              </a:rPr>
              <a:t>t</a:t>
            </a:r>
            <a:r>
              <a:rPr sz="4400" spc="300" dirty="0">
                <a:latin typeface="Calibri Light"/>
                <a:cs typeface="Calibri Light"/>
              </a:rPr>
              <a:t>e</a:t>
            </a:r>
            <a:r>
              <a:rPr sz="4400" spc="-280" dirty="0">
                <a:latin typeface="Calibri Light"/>
                <a:cs typeface="Calibri Light"/>
              </a:rPr>
              <a:t>B</a:t>
            </a:r>
            <a:r>
              <a:rPr sz="4400" spc="-235" dirty="0">
                <a:latin typeface="Calibri Light"/>
                <a:cs typeface="Calibri Light"/>
              </a:rPr>
              <a:t>a</a:t>
            </a:r>
            <a:r>
              <a:rPr sz="4400" spc="-275" dirty="0">
                <a:latin typeface="Calibri Light"/>
                <a:cs typeface="Calibri Light"/>
              </a:rPr>
              <a:t>c</a:t>
            </a:r>
            <a:r>
              <a:rPr sz="4400" spc="-425" dirty="0">
                <a:latin typeface="Calibri Light"/>
                <a:cs typeface="Calibri Light"/>
              </a:rPr>
              <a:t>k</a:t>
            </a:r>
            <a:r>
              <a:rPr sz="4400" spc="-260" dirty="0">
                <a:latin typeface="Calibri Light"/>
                <a:cs typeface="Calibri Light"/>
              </a:rPr>
              <a:t>e</a:t>
            </a:r>
            <a:r>
              <a:rPr sz="4400" spc="-210" dirty="0">
                <a:latin typeface="Calibri Light"/>
                <a:cs typeface="Calibri Light"/>
              </a:rPr>
              <a:t>n</a:t>
            </a:r>
            <a:r>
              <a:rPr sz="4400" dirty="0">
                <a:latin typeface="Calibri Light"/>
                <a:cs typeface="Calibri Light"/>
              </a:rPr>
              <a:t>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855" y="2477198"/>
            <a:ext cx="9507855" cy="214185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994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45" dirty="0">
                <a:latin typeface="Trebuchet MS"/>
                <a:cs typeface="Trebuchet MS"/>
              </a:rPr>
              <a:t>C</a:t>
            </a:r>
            <a:r>
              <a:rPr sz="1650" spc="70" dirty="0">
                <a:latin typeface="Trebuchet MS"/>
                <a:cs typeface="Trebuchet MS"/>
              </a:rPr>
              <a:t>r</a:t>
            </a:r>
            <a:r>
              <a:rPr sz="1650" spc="-25" dirty="0">
                <a:latin typeface="Trebuchet MS"/>
                <a:cs typeface="Trebuchet MS"/>
              </a:rPr>
              <a:t>ée</a:t>
            </a:r>
            <a:r>
              <a:rPr sz="1650" spc="15" dirty="0">
                <a:latin typeface="Trebuchet MS"/>
                <a:cs typeface="Trebuchet MS"/>
              </a:rPr>
              <a:t>z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u</a:t>
            </a:r>
            <a:r>
              <a:rPr sz="1650" spc="15" dirty="0">
                <a:latin typeface="Trebuchet MS"/>
                <a:cs typeface="Trebuchet MS"/>
              </a:rPr>
              <a:t>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45" dirty="0">
                <a:latin typeface="Trebuchet MS"/>
                <a:cs typeface="Trebuchet MS"/>
              </a:rPr>
              <a:t>s</a:t>
            </a:r>
            <a:r>
              <a:rPr sz="1650" spc="15" dirty="0">
                <a:latin typeface="Trebuchet MS"/>
                <a:cs typeface="Trebuchet MS"/>
              </a:rPr>
              <a:t>3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n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70" dirty="0">
                <a:latin typeface="Trebuchet MS"/>
                <a:cs typeface="Trebuchet MS"/>
              </a:rPr>
              <a:t>mm</a:t>
            </a:r>
            <a:r>
              <a:rPr sz="1650" spc="15" dirty="0">
                <a:latin typeface="Trebuchet MS"/>
                <a:cs typeface="Trebuchet MS"/>
              </a:rPr>
              <a:t>é</a:t>
            </a:r>
            <a:r>
              <a:rPr sz="1650" spc="175" dirty="0">
                <a:latin typeface="Trebuchet MS"/>
                <a:cs typeface="Trebuchet MS"/>
              </a:rPr>
              <a:t> 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5" dirty="0">
                <a:latin typeface="Trebuchet MS"/>
                <a:cs typeface="Trebuchet MS"/>
              </a:rPr>
              <a:t>rr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55" dirty="0">
                <a:latin typeface="Trebuchet MS"/>
                <a:cs typeface="Trebuchet MS"/>
              </a:rPr>
              <a:t>f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75" dirty="0">
                <a:latin typeface="Trebuchet MS"/>
                <a:cs typeface="Trebuchet MS"/>
              </a:rPr>
              <a:t>m</a:t>
            </a:r>
            <a:r>
              <a:rPr sz="1650" spc="-45" dirty="0">
                <a:latin typeface="Trebuchet MS"/>
                <a:cs typeface="Trebuchet MS"/>
              </a:rPr>
              <a:t>-b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100" dirty="0">
                <a:latin typeface="Trebuchet MS"/>
                <a:cs typeface="Trebuchet MS"/>
              </a:rPr>
              <a:t>c</a:t>
            </a:r>
            <a:r>
              <a:rPr sz="1650" spc="-35" dirty="0">
                <a:latin typeface="Trebuchet MS"/>
                <a:cs typeface="Trebuchet MS"/>
              </a:rPr>
              <a:t>k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110" dirty="0">
                <a:latin typeface="Trebuchet MS"/>
                <a:cs typeface="Trebuchet MS"/>
              </a:rPr>
              <a:t>n</a:t>
            </a:r>
            <a:r>
              <a:rPr sz="1650" spc="-35" dirty="0">
                <a:latin typeface="Trebuchet MS"/>
                <a:cs typeface="Trebuchet MS"/>
              </a:rPr>
              <a:t>d</a:t>
            </a:r>
            <a:r>
              <a:rPr sz="1650" spc="-50" dirty="0">
                <a:latin typeface="Trebuchet MS"/>
                <a:cs typeface="Trebuchet MS"/>
              </a:rPr>
              <a:t>-</a:t>
            </a:r>
            <a:r>
              <a:rPr sz="1650" spc="-70" dirty="0">
                <a:latin typeface="Trebuchet MS"/>
                <a:cs typeface="Trebuchet MS"/>
              </a:rPr>
              <a:t>&lt;</a:t>
            </a:r>
            <a:r>
              <a:rPr sz="1650" spc="-10" dirty="0">
                <a:latin typeface="Trebuchet MS"/>
                <a:cs typeface="Trebuchet MS"/>
              </a:rPr>
              <a:t>v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15" dirty="0">
                <a:latin typeface="Trebuchet MS"/>
                <a:cs typeface="Trebuchet MS"/>
              </a:rPr>
              <a:t>e</a:t>
            </a:r>
            <a:r>
              <a:rPr sz="1650" spc="190" dirty="0">
                <a:latin typeface="Trebuchet MS"/>
                <a:cs typeface="Trebuchet MS"/>
              </a:rPr>
              <a:t> </a:t>
            </a:r>
            <a:r>
              <a:rPr sz="1650" spc="35" dirty="0">
                <a:latin typeface="Trebuchet MS"/>
                <a:cs typeface="Trebuchet MS"/>
              </a:rPr>
              <a:t>p</a:t>
            </a:r>
            <a:r>
              <a:rPr sz="1650" spc="75" dirty="0">
                <a:latin typeface="Trebuchet MS"/>
                <a:cs typeface="Trebuchet MS"/>
              </a:rPr>
              <a:t>r</a:t>
            </a:r>
            <a:r>
              <a:rPr sz="1650" spc="-20" dirty="0">
                <a:latin typeface="Trebuchet MS"/>
                <a:cs typeface="Trebuchet MS"/>
              </a:rPr>
              <a:t>é</a:t>
            </a:r>
            <a:r>
              <a:rPr sz="1650" spc="-25" dirty="0">
                <a:latin typeface="Trebuchet MS"/>
                <a:cs typeface="Trebuchet MS"/>
              </a:rPr>
              <a:t>n</a:t>
            </a:r>
            <a:r>
              <a:rPr sz="1650" spc="-5" dirty="0">
                <a:latin typeface="Trebuchet MS"/>
                <a:cs typeface="Trebuchet MS"/>
              </a:rPr>
              <a:t>o</a:t>
            </a:r>
            <a:r>
              <a:rPr sz="1650" spc="-90" dirty="0">
                <a:latin typeface="Trebuchet MS"/>
                <a:cs typeface="Trebuchet MS"/>
              </a:rPr>
              <a:t>m</a:t>
            </a:r>
            <a:r>
              <a:rPr sz="1650" spc="15" dirty="0">
                <a:latin typeface="Trebuchet MS"/>
                <a:cs typeface="Trebuchet MS"/>
              </a:rPr>
              <a:t>&gt;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0" dirty="0">
                <a:latin typeface="Trebuchet MS"/>
                <a:cs typeface="Trebuchet MS"/>
              </a:rPr>
              <a:t>Modifiez</a:t>
            </a:r>
            <a:r>
              <a:rPr sz="1650" spc="-1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rendu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du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tp-4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afin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d’y</a:t>
            </a:r>
            <a:r>
              <a:rPr sz="1650" spc="-28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intégrer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stockage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du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tfstate</a:t>
            </a:r>
            <a:r>
              <a:rPr sz="1650" spc="-365" dirty="0">
                <a:latin typeface="Trebuchet MS"/>
                <a:cs typeface="Trebuchet MS"/>
              </a:rPr>
              <a:t> </a:t>
            </a:r>
            <a:r>
              <a:rPr sz="1650" spc="10" dirty="0">
                <a:latin typeface="Trebuchet MS"/>
                <a:cs typeface="Trebuchet MS"/>
              </a:rPr>
              <a:t>sur</a:t>
            </a:r>
            <a:r>
              <a:rPr sz="1650" spc="5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50" dirty="0">
                <a:latin typeface="Trebuchet MS"/>
                <a:cs typeface="Trebuchet MS"/>
              </a:rPr>
              <a:t>s3</a:t>
            </a:r>
            <a:endParaRPr sz="1650">
              <a:latin typeface="Trebuchet MS"/>
              <a:cs typeface="Trebuchet MS"/>
            </a:endParaRPr>
          </a:p>
          <a:p>
            <a:pPr marL="195580" marR="5080" indent="-183515">
              <a:lnSpc>
                <a:spcPct val="105300"/>
              </a:lnSpc>
              <a:spcBef>
                <a:spcPts val="88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0" dirty="0">
                <a:latin typeface="Trebuchet MS"/>
                <a:cs typeface="Trebuchet MS"/>
              </a:rPr>
              <a:t>Vérifiez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après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avoir</a:t>
            </a:r>
            <a:r>
              <a:rPr sz="1650" spc="-18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lancer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55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déploiement</a:t>
            </a:r>
            <a:r>
              <a:rPr sz="1650" spc="10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que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fichier</a:t>
            </a:r>
            <a:r>
              <a:rPr sz="1650" spc="-185" dirty="0">
                <a:latin typeface="Trebuchet MS"/>
                <a:cs typeface="Trebuchet MS"/>
              </a:rPr>
              <a:t> </a:t>
            </a:r>
            <a:r>
              <a:rPr sz="1650" spc="10" dirty="0">
                <a:latin typeface="Trebuchet MS"/>
                <a:cs typeface="Trebuchet MS"/>
              </a:rPr>
              <a:t>sur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45" dirty="0">
                <a:latin typeface="Trebuchet MS"/>
                <a:cs typeface="Trebuchet MS"/>
              </a:rPr>
              <a:t> </a:t>
            </a:r>
            <a:r>
              <a:rPr sz="1650" spc="-25" dirty="0">
                <a:latin typeface="Trebuchet MS"/>
                <a:cs typeface="Trebuchet MS"/>
              </a:rPr>
              <a:t>drive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est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bien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créé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12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contient</a:t>
            </a:r>
            <a:r>
              <a:rPr sz="1650" spc="5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bien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les</a:t>
            </a:r>
            <a:r>
              <a:rPr sz="1650" spc="-5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infos </a:t>
            </a:r>
            <a:r>
              <a:rPr sz="1650" spc="-480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19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jour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70" dirty="0">
                <a:latin typeface="Trebuchet MS"/>
                <a:cs typeface="Trebuchet MS"/>
              </a:rPr>
              <a:t>Supprimez</a:t>
            </a:r>
            <a:r>
              <a:rPr sz="1650" spc="-10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vos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ressources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avec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terraform</a:t>
            </a:r>
            <a:r>
              <a:rPr sz="1650" spc="4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destroy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15" dirty="0">
                <a:latin typeface="Trebuchet MS"/>
                <a:cs typeface="Trebuchet MS"/>
              </a:rPr>
              <a:t>Créez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dossier</a:t>
            </a:r>
            <a:r>
              <a:rPr sz="1650" spc="14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tp-5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comme</a:t>
            </a:r>
            <a:r>
              <a:rPr sz="1650" spc="11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25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l’avez</a:t>
            </a:r>
            <a:r>
              <a:rPr sz="1650" spc="-250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fait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au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tp-4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conserver</a:t>
            </a:r>
            <a:r>
              <a:rPr sz="1650" spc="22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code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26FECF-41F3-B222-EC84-AF63952C7E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62</a:t>
            </a:fld>
            <a:endParaRPr lang="fr-F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075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545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6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s</a:t>
            </a:r>
            <a:r>
              <a:rPr sz="2650" spc="-40" dirty="0">
                <a:latin typeface="Calibri"/>
                <a:cs typeface="Calibri"/>
              </a:rPr>
              <a:t>o</a:t>
            </a:r>
            <a:r>
              <a:rPr sz="2650" spc="-35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2E5496"/>
                </a:solidFill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BB7788A6-B7E5-139D-2820-D5E84D8688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63</a:t>
            </a:fld>
            <a:endParaRPr lang="fr-F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45827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55" dirty="0">
                <a:solidFill>
                  <a:srgbClr val="FFFFFF"/>
                </a:solidFill>
                <a:latin typeface="Calibri Light"/>
                <a:cs typeface="Calibri Light"/>
              </a:rPr>
              <a:t>Q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103120"/>
            <a:ext cx="10820400" cy="450088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F7EE44-A10C-18B7-5363-87E4154C9C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64</a:t>
            </a:fld>
            <a:endParaRPr lang="fr-F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32950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70" dirty="0">
                <a:solidFill>
                  <a:srgbClr val="FFFFFF"/>
                </a:solidFill>
                <a:latin typeface="Calibri Light"/>
                <a:cs typeface="Calibri Light"/>
              </a:rPr>
              <a:t>X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564" y="2063673"/>
            <a:ext cx="6870234" cy="40857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0169" y="2641600"/>
            <a:ext cx="4064794" cy="344424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A87D9E8-D235-E8F9-6037-1266D09F6D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65</a:t>
            </a:fld>
            <a:endParaRPr lang="fr-FR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3291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X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120" y="2032000"/>
            <a:ext cx="5161280" cy="1168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39" y="4716008"/>
            <a:ext cx="3952240" cy="20911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120" y="3271520"/>
            <a:ext cx="5161280" cy="138175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638800" y="2032000"/>
            <a:ext cx="6543040" cy="4257040"/>
            <a:chOff x="5638800" y="2032000"/>
            <a:chExt cx="6543040" cy="42570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9120" y="4175760"/>
              <a:ext cx="3911600" cy="21132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8800" y="2032000"/>
              <a:ext cx="3952240" cy="20116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8959" y="3200400"/>
              <a:ext cx="2722879" cy="2214880"/>
            </a:xfrm>
            <a:prstGeom prst="rect">
              <a:avLst/>
            </a:prstGeom>
          </p:spPr>
        </p:pic>
      </p:grp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0807F78-4DA0-FCF9-EA82-362D8C78D9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66</a:t>
            </a:fld>
            <a:endParaRPr lang="fr-F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4350" y="798194"/>
            <a:ext cx="32791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X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2479039"/>
            <a:ext cx="6146800" cy="1564640"/>
            <a:chOff x="457200" y="2479039"/>
            <a:chExt cx="6146800" cy="15646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479039"/>
              <a:ext cx="6146800" cy="15646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7520" y="2489199"/>
              <a:ext cx="6055360" cy="1483360"/>
            </a:xfrm>
            <a:custGeom>
              <a:avLst/>
              <a:gdLst/>
              <a:ahLst/>
              <a:cxnLst/>
              <a:rect l="l" t="t" r="r" b="b"/>
              <a:pathLst>
                <a:path w="6055359" h="1483360">
                  <a:moveTo>
                    <a:pt x="6007734" y="0"/>
                  </a:moveTo>
                  <a:lnTo>
                    <a:pt x="47548" y="0"/>
                  </a:lnTo>
                  <a:lnTo>
                    <a:pt x="29044" y="3683"/>
                  </a:lnTo>
                  <a:lnTo>
                    <a:pt x="13931" y="13970"/>
                  </a:lnTo>
                  <a:lnTo>
                    <a:pt x="3733" y="29083"/>
                  </a:lnTo>
                  <a:lnTo>
                    <a:pt x="0" y="47625"/>
                  </a:lnTo>
                  <a:lnTo>
                    <a:pt x="0" y="1435481"/>
                  </a:lnTo>
                  <a:lnTo>
                    <a:pt x="3733" y="1454023"/>
                  </a:lnTo>
                  <a:lnTo>
                    <a:pt x="13931" y="1469136"/>
                  </a:lnTo>
                  <a:lnTo>
                    <a:pt x="29044" y="1479423"/>
                  </a:lnTo>
                  <a:lnTo>
                    <a:pt x="47548" y="1483106"/>
                  </a:lnTo>
                  <a:lnTo>
                    <a:pt x="6007734" y="1483106"/>
                  </a:lnTo>
                  <a:lnTo>
                    <a:pt x="6026277" y="1479423"/>
                  </a:lnTo>
                  <a:lnTo>
                    <a:pt x="6041389" y="1469136"/>
                  </a:lnTo>
                  <a:lnTo>
                    <a:pt x="6051677" y="1454023"/>
                  </a:lnTo>
                  <a:lnTo>
                    <a:pt x="6055359" y="1435481"/>
                  </a:lnTo>
                  <a:lnTo>
                    <a:pt x="6055359" y="47625"/>
                  </a:lnTo>
                  <a:lnTo>
                    <a:pt x="6051677" y="29083"/>
                  </a:lnTo>
                  <a:lnTo>
                    <a:pt x="6041389" y="13970"/>
                  </a:lnTo>
                  <a:lnTo>
                    <a:pt x="6026277" y="3683"/>
                  </a:lnTo>
                  <a:lnTo>
                    <a:pt x="600773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7519" y="2479039"/>
            <a:ext cx="605536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2667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10"/>
              </a:spcBef>
            </a:pPr>
            <a:r>
              <a:rPr sz="2000" spc="-50" dirty="0">
                <a:solidFill>
                  <a:srgbClr val="7D7D7D"/>
                </a:solidFill>
                <a:latin typeface="Arial MT"/>
                <a:cs typeface="Arial MT"/>
              </a:rPr>
              <a:t>&gt;_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0240" y="2976879"/>
            <a:ext cx="5354320" cy="304800"/>
          </a:xfrm>
          <a:custGeom>
            <a:avLst/>
            <a:gdLst/>
            <a:ahLst/>
            <a:cxnLst/>
            <a:rect l="l" t="t" r="r" b="b"/>
            <a:pathLst>
              <a:path w="5354320" h="304800">
                <a:moveTo>
                  <a:pt x="5354066" y="0"/>
                </a:moveTo>
                <a:lnTo>
                  <a:pt x="0" y="0"/>
                </a:lnTo>
                <a:lnTo>
                  <a:pt x="0" y="304419"/>
                </a:lnTo>
                <a:lnTo>
                  <a:pt x="5354066" y="304419"/>
                </a:lnTo>
                <a:lnTo>
                  <a:pt x="535406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2947" y="2992437"/>
            <a:ext cx="461137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solidFill>
                  <a:srgbClr val="50F879"/>
                </a:solidFill>
                <a:latin typeface="Arial MT"/>
                <a:cs typeface="Arial MT"/>
              </a:rPr>
              <a:t>$</a:t>
            </a:r>
            <a:r>
              <a:rPr sz="1450" spc="-85" dirty="0">
                <a:solidFill>
                  <a:srgbClr val="50F879"/>
                </a:solidFill>
                <a:latin typeface="Arial MT"/>
                <a:cs typeface="Arial MT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mkdir 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/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20" dirty="0">
                <a:solidFill>
                  <a:srgbClr val="D2D2D2"/>
                </a:solidFill>
                <a:latin typeface="Arial MT"/>
                <a:cs typeface="Arial MT"/>
              </a:rPr>
              <a:t>root/</a:t>
            </a:r>
            <a:r>
              <a:rPr sz="1450" spc="-2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30" dirty="0">
                <a:solidFill>
                  <a:srgbClr val="D2D2D2"/>
                </a:solidFill>
                <a:latin typeface="Arial MT"/>
                <a:cs typeface="Arial MT"/>
              </a:rPr>
              <a:t>terraform-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30" dirty="0">
                <a:solidFill>
                  <a:srgbClr val="D2D2D2"/>
                </a:solidFill>
                <a:latin typeface="Arial MT"/>
                <a:cs typeface="Arial MT"/>
              </a:rPr>
              <a:t>projects/</a:t>
            </a:r>
            <a:r>
              <a:rPr sz="1450" spc="-2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05" dirty="0">
                <a:solidFill>
                  <a:srgbClr val="D2D2D2"/>
                </a:solidFill>
                <a:latin typeface="Arial MT"/>
                <a:cs typeface="Arial MT"/>
              </a:rPr>
              <a:t>us-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30" dirty="0">
                <a:solidFill>
                  <a:srgbClr val="D2D2D2"/>
                </a:solidFill>
                <a:latin typeface="Arial MT"/>
                <a:cs typeface="Arial MT"/>
              </a:rPr>
              <a:t>payroll-</a:t>
            </a:r>
            <a:r>
              <a:rPr sz="1450" spc="-24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95" dirty="0">
                <a:solidFill>
                  <a:srgbClr val="D2D2D2"/>
                </a:solidFill>
                <a:latin typeface="Arial MT"/>
                <a:cs typeface="Arial MT"/>
              </a:rPr>
              <a:t>app</a:t>
            </a:r>
            <a:r>
              <a:rPr sz="1450" spc="-24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0240" y="3342652"/>
            <a:ext cx="5770880" cy="314960"/>
          </a:xfrm>
          <a:custGeom>
            <a:avLst/>
            <a:gdLst/>
            <a:ahLst/>
            <a:cxnLst/>
            <a:rect l="l" t="t" r="r" b="b"/>
            <a:pathLst>
              <a:path w="5770880" h="314960">
                <a:moveTo>
                  <a:pt x="5770753" y="0"/>
                </a:moveTo>
                <a:lnTo>
                  <a:pt x="0" y="0"/>
                </a:lnTo>
                <a:lnTo>
                  <a:pt x="0" y="314566"/>
                </a:lnTo>
                <a:lnTo>
                  <a:pt x="5770753" y="314566"/>
                </a:lnTo>
                <a:lnTo>
                  <a:pt x="577075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2947" y="3364293"/>
            <a:ext cx="187452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65" dirty="0">
                <a:solidFill>
                  <a:srgbClr val="D2D2D2"/>
                </a:solidFill>
                <a:latin typeface="Arial MT"/>
                <a:cs typeface="Arial MT"/>
              </a:rPr>
              <a:t>m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ain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450" spc="-2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r>
              <a:rPr sz="14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8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p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o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v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150" dirty="0">
                <a:solidFill>
                  <a:srgbClr val="D2D2D2"/>
                </a:solidFill>
                <a:latin typeface="Arial MT"/>
                <a:cs typeface="Arial MT"/>
              </a:rPr>
              <a:t>der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.</a:t>
            </a:r>
            <a:r>
              <a:rPr sz="1450" spc="-2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t</a:t>
            </a:r>
            <a:r>
              <a:rPr sz="1450" spc="-165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D2D2D2"/>
                </a:solidFill>
                <a:latin typeface="Arial MT"/>
                <a:cs typeface="Arial MT"/>
              </a:rPr>
              <a:t>f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200" y="4145279"/>
            <a:ext cx="6146800" cy="2255520"/>
            <a:chOff x="457200" y="4145279"/>
            <a:chExt cx="6146800" cy="225552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145279"/>
              <a:ext cx="6146800" cy="2255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0879" y="5008879"/>
              <a:ext cx="640080" cy="579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7520" y="4155439"/>
              <a:ext cx="6055360" cy="2174240"/>
            </a:xfrm>
            <a:custGeom>
              <a:avLst/>
              <a:gdLst/>
              <a:ahLst/>
              <a:cxnLst/>
              <a:rect l="l" t="t" r="r" b="b"/>
              <a:pathLst>
                <a:path w="6055359" h="2174240">
                  <a:moveTo>
                    <a:pt x="5996432" y="0"/>
                  </a:moveTo>
                  <a:lnTo>
                    <a:pt x="58953" y="0"/>
                  </a:lnTo>
                  <a:lnTo>
                    <a:pt x="36004" y="4572"/>
                  </a:lnTo>
                  <a:lnTo>
                    <a:pt x="17271" y="17272"/>
                  </a:lnTo>
                  <a:lnTo>
                    <a:pt x="4635" y="35941"/>
                  </a:lnTo>
                  <a:lnTo>
                    <a:pt x="0" y="58928"/>
                  </a:lnTo>
                  <a:lnTo>
                    <a:pt x="0" y="2115197"/>
                  </a:lnTo>
                  <a:lnTo>
                    <a:pt x="4635" y="2138121"/>
                  </a:lnTo>
                  <a:lnTo>
                    <a:pt x="17271" y="2156841"/>
                  </a:lnTo>
                  <a:lnTo>
                    <a:pt x="36004" y="2169477"/>
                  </a:lnTo>
                  <a:lnTo>
                    <a:pt x="58953" y="2174113"/>
                  </a:lnTo>
                  <a:lnTo>
                    <a:pt x="5996432" y="2174113"/>
                  </a:lnTo>
                  <a:lnTo>
                    <a:pt x="6019419" y="2169477"/>
                  </a:lnTo>
                  <a:lnTo>
                    <a:pt x="6038087" y="2156841"/>
                  </a:lnTo>
                  <a:lnTo>
                    <a:pt x="6050787" y="2138121"/>
                  </a:lnTo>
                  <a:lnTo>
                    <a:pt x="6055359" y="2115197"/>
                  </a:lnTo>
                  <a:lnTo>
                    <a:pt x="6055359" y="58928"/>
                  </a:lnTo>
                  <a:lnTo>
                    <a:pt x="6050787" y="35941"/>
                  </a:lnTo>
                  <a:lnTo>
                    <a:pt x="6038087" y="17272"/>
                  </a:lnTo>
                  <a:lnTo>
                    <a:pt x="6019419" y="4572"/>
                  </a:lnTo>
                  <a:lnTo>
                    <a:pt x="599643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7520" y="4145292"/>
              <a:ext cx="6055360" cy="406400"/>
            </a:xfrm>
            <a:custGeom>
              <a:avLst/>
              <a:gdLst/>
              <a:ahLst/>
              <a:cxnLst/>
              <a:rect l="l" t="t" r="r" b="b"/>
              <a:pathLst>
                <a:path w="6055359" h="406400">
                  <a:moveTo>
                    <a:pt x="6055359" y="0"/>
                  </a:moveTo>
                  <a:lnTo>
                    <a:pt x="0" y="0"/>
                  </a:lnTo>
                  <a:lnTo>
                    <a:pt x="0" y="406006"/>
                  </a:lnTo>
                  <a:lnTo>
                    <a:pt x="6055359" y="406006"/>
                  </a:lnTo>
                  <a:lnTo>
                    <a:pt x="6055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7519" y="4145292"/>
            <a:ext cx="6055360" cy="4064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7630" algn="ctr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20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2000" spc="-28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spc="24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.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000" spc="-3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919" y="4246879"/>
            <a:ext cx="203199" cy="2032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70242" y="4653343"/>
            <a:ext cx="272732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19175" algn="l"/>
                <a:tab pos="2635885" algn="l"/>
              </a:tabLst>
            </a:pPr>
            <a:r>
              <a:rPr sz="1850" spc="-105" dirty="0">
                <a:solidFill>
                  <a:srgbClr val="549CD4"/>
                </a:solidFill>
                <a:latin typeface="Arial MT"/>
                <a:cs typeface="Arial MT"/>
              </a:rPr>
              <a:t>m</a:t>
            </a:r>
            <a:r>
              <a:rPr sz="1850" spc="5" dirty="0">
                <a:solidFill>
                  <a:srgbClr val="549CD4"/>
                </a:solidFill>
                <a:latin typeface="Arial MT"/>
                <a:cs typeface="Arial MT"/>
              </a:rPr>
              <a:t>o</a:t>
            </a:r>
            <a:r>
              <a:rPr sz="1850" spc="-70" dirty="0">
                <a:solidFill>
                  <a:srgbClr val="549CD4"/>
                </a:solidFill>
                <a:latin typeface="Arial MT"/>
                <a:cs typeface="Arial MT"/>
              </a:rPr>
              <a:t>du</a:t>
            </a:r>
            <a:r>
              <a:rPr sz="1850" spc="-95" dirty="0">
                <a:solidFill>
                  <a:srgbClr val="549CD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549CD4"/>
                </a:solidFill>
                <a:latin typeface="Arial MT"/>
                <a:cs typeface="Arial MT"/>
              </a:rPr>
              <a:t>e</a:t>
            </a:r>
            <a:r>
              <a:rPr sz="1850" dirty="0">
                <a:solidFill>
                  <a:srgbClr val="549CD4"/>
                </a:solidFill>
                <a:latin typeface="Arial MT"/>
                <a:cs typeface="Arial MT"/>
              </a:rPr>
              <a:t>	</a:t>
            </a:r>
            <a:r>
              <a:rPr sz="1850" spc="13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850" spc="85" dirty="0">
                <a:solidFill>
                  <a:srgbClr val="CE9178"/>
                </a:solidFill>
                <a:latin typeface="Arial MT"/>
                <a:cs typeface="Arial MT"/>
              </a:rPr>
              <a:t>u</a:t>
            </a:r>
            <a:r>
              <a:rPr sz="1850" spc="190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1850" spc="165" dirty="0">
                <a:solidFill>
                  <a:srgbClr val="CE9178"/>
                </a:solidFill>
                <a:latin typeface="Arial MT"/>
                <a:cs typeface="Arial MT"/>
              </a:rPr>
              <a:t>_</a:t>
            </a:r>
            <a:r>
              <a:rPr sz="1850" spc="85" dirty="0">
                <a:solidFill>
                  <a:srgbClr val="CE9178"/>
                </a:solidFill>
                <a:latin typeface="Arial MT"/>
                <a:cs typeface="Arial MT"/>
              </a:rPr>
              <a:t>p</a:t>
            </a:r>
            <a:r>
              <a:rPr sz="1850" spc="16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850" spc="110" dirty="0">
                <a:solidFill>
                  <a:srgbClr val="CE9178"/>
                </a:solidFill>
                <a:latin typeface="Arial MT"/>
                <a:cs typeface="Arial MT"/>
              </a:rPr>
              <a:t>y</a:t>
            </a:r>
            <a:r>
              <a:rPr sz="1850" spc="175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1850" spc="165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1850" spc="6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850" spc="140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850" dirty="0">
                <a:solidFill>
                  <a:srgbClr val="CE9178"/>
                </a:solidFill>
                <a:latin typeface="Arial MT"/>
                <a:cs typeface="Arial MT"/>
              </a:rPr>
              <a:t>	</a:t>
            </a:r>
            <a:r>
              <a:rPr sz="1850" spc="-5" dirty="0">
                <a:solidFill>
                  <a:srgbClr val="808080"/>
                </a:solidFill>
                <a:latin typeface="Arial MT"/>
                <a:cs typeface="Arial MT"/>
              </a:rPr>
              <a:t>{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0432" y="4933632"/>
            <a:ext cx="3971925" cy="570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90"/>
              </a:spcBef>
            </a:pPr>
            <a:r>
              <a:rPr sz="1850" spc="110" dirty="0">
                <a:solidFill>
                  <a:srgbClr val="D2D2D2"/>
                </a:solidFill>
                <a:latin typeface="Arial MT"/>
                <a:cs typeface="Arial MT"/>
              </a:rPr>
              <a:t>s</a:t>
            </a:r>
            <a:r>
              <a:rPr sz="1850" spc="85" dirty="0">
                <a:solidFill>
                  <a:srgbClr val="D2D2D2"/>
                </a:solidFill>
                <a:latin typeface="Arial MT"/>
                <a:cs typeface="Arial MT"/>
              </a:rPr>
              <a:t>o</a:t>
            </a:r>
            <a:r>
              <a:rPr sz="1850" spc="5" dirty="0">
                <a:solidFill>
                  <a:srgbClr val="D2D2D2"/>
                </a:solidFill>
                <a:latin typeface="Arial MT"/>
                <a:cs typeface="Arial MT"/>
              </a:rPr>
              <a:t>u</a:t>
            </a:r>
            <a:r>
              <a:rPr sz="1850" spc="100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850" spc="110" dirty="0">
                <a:solidFill>
                  <a:srgbClr val="D2D2D2"/>
                </a:solidFill>
                <a:latin typeface="Arial MT"/>
                <a:cs typeface="Arial MT"/>
              </a:rPr>
              <a:t>c</a:t>
            </a:r>
            <a:r>
              <a:rPr sz="1850" spc="-5" dirty="0">
                <a:solidFill>
                  <a:srgbClr val="D2D2D2"/>
                </a:solidFill>
                <a:latin typeface="Arial MT"/>
                <a:cs typeface="Arial MT"/>
              </a:rPr>
              <a:t>e =</a:t>
            </a:r>
            <a:r>
              <a:rPr sz="1850" spc="-15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850" spc="140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850" spc="120" dirty="0">
                <a:solidFill>
                  <a:srgbClr val="CE9178"/>
                </a:solidFill>
                <a:latin typeface="Arial MT"/>
                <a:cs typeface="Arial MT"/>
              </a:rPr>
              <a:t>../</a:t>
            </a:r>
            <a:r>
              <a:rPr sz="1850" spc="55" dirty="0">
                <a:solidFill>
                  <a:srgbClr val="CE9178"/>
                </a:solidFill>
                <a:latin typeface="Arial MT"/>
                <a:cs typeface="Arial MT"/>
              </a:rPr>
              <a:t>m</a:t>
            </a:r>
            <a:r>
              <a:rPr sz="1850" spc="170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1850" spc="90" dirty="0">
                <a:solidFill>
                  <a:srgbClr val="CE9178"/>
                </a:solidFill>
                <a:latin typeface="Arial MT"/>
                <a:cs typeface="Arial MT"/>
              </a:rPr>
              <a:t>d</a:t>
            </a:r>
            <a:r>
              <a:rPr sz="1850" spc="170" dirty="0">
                <a:solidFill>
                  <a:srgbClr val="CE9178"/>
                </a:solidFill>
                <a:latin typeface="Arial MT"/>
                <a:cs typeface="Arial MT"/>
              </a:rPr>
              <a:t>u</a:t>
            </a:r>
            <a:r>
              <a:rPr sz="1850" spc="14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850" spc="170" dirty="0">
                <a:solidFill>
                  <a:srgbClr val="CE9178"/>
                </a:solidFill>
                <a:latin typeface="Arial MT"/>
                <a:cs typeface="Arial MT"/>
              </a:rPr>
              <a:t>e</a:t>
            </a:r>
            <a:r>
              <a:rPr sz="1850" spc="190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/</a:t>
            </a:r>
            <a:r>
              <a:rPr sz="1850" spc="-31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90" dirty="0">
                <a:solidFill>
                  <a:srgbClr val="CE9178"/>
                </a:solidFill>
                <a:latin typeface="Arial MT"/>
                <a:cs typeface="Arial MT"/>
              </a:rPr>
              <a:t>p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850" spc="-26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110" dirty="0">
                <a:solidFill>
                  <a:srgbClr val="CE9178"/>
                </a:solidFill>
                <a:latin typeface="Arial MT"/>
                <a:cs typeface="Arial MT"/>
              </a:rPr>
              <a:t>y</a:t>
            </a:r>
            <a:r>
              <a:rPr sz="1850" spc="180" dirty="0">
                <a:solidFill>
                  <a:srgbClr val="CE9178"/>
                </a:solidFill>
                <a:latin typeface="Arial MT"/>
                <a:cs typeface="Arial MT"/>
              </a:rPr>
              <a:t>r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o</a:t>
            </a:r>
            <a:r>
              <a:rPr sz="1850" spc="-26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14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850" spc="65" dirty="0">
                <a:solidFill>
                  <a:srgbClr val="CE9178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1850" spc="-33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a</a:t>
            </a:r>
            <a:r>
              <a:rPr sz="1850" spc="-26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165" dirty="0">
                <a:solidFill>
                  <a:srgbClr val="CE9178"/>
                </a:solidFill>
                <a:latin typeface="Arial MT"/>
                <a:cs typeface="Arial MT"/>
              </a:rPr>
              <a:t>pp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ts val="2150"/>
              </a:lnSpc>
            </a:pPr>
            <a:r>
              <a:rPr sz="1850" spc="85" dirty="0">
                <a:solidFill>
                  <a:srgbClr val="D2D2D2"/>
                </a:solidFill>
                <a:latin typeface="Arial MT"/>
                <a:cs typeface="Arial MT"/>
              </a:rPr>
              <a:t>a</a:t>
            </a:r>
            <a:r>
              <a:rPr sz="1850" spc="5" dirty="0">
                <a:solidFill>
                  <a:srgbClr val="D2D2D2"/>
                </a:solidFill>
                <a:latin typeface="Arial MT"/>
                <a:cs typeface="Arial MT"/>
              </a:rPr>
              <a:t>pp</a:t>
            </a:r>
            <a:r>
              <a:rPr sz="1850" spc="85" dirty="0">
                <a:solidFill>
                  <a:srgbClr val="D2D2D2"/>
                </a:solidFill>
                <a:latin typeface="Arial MT"/>
                <a:cs typeface="Arial MT"/>
              </a:rPr>
              <a:t>_</a:t>
            </a:r>
            <a:r>
              <a:rPr sz="1850" spc="95" dirty="0">
                <a:solidFill>
                  <a:srgbClr val="D2D2D2"/>
                </a:solidFill>
                <a:latin typeface="Arial MT"/>
                <a:cs typeface="Arial MT"/>
              </a:rPr>
              <a:t>r</a:t>
            </a:r>
            <a:r>
              <a:rPr sz="1850" spc="85" dirty="0">
                <a:solidFill>
                  <a:srgbClr val="D2D2D2"/>
                </a:solidFill>
                <a:latin typeface="Arial MT"/>
                <a:cs typeface="Arial MT"/>
              </a:rPr>
              <a:t>e</a:t>
            </a:r>
            <a:r>
              <a:rPr sz="1850" spc="5" dirty="0">
                <a:solidFill>
                  <a:srgbClr val="D2D2D2"/>
                </a:solidFill>
                <a:latin typeface="Arial MT"/>
                <a:cs typeface="Arial MT"/>
              </a:rPr>
              <a:t>g</a:t>
            </a:r>
            <a:r>
              <a:rPr sz="1850" spc="60" dirty="0">
                <a:solidFill>
                  <a:srgbClr val="D2D2D2"/>
                </a:solidFill>
                <a:latin typeface="Arial MT"/>
                <a:cs typeface="Arial MT"/>
              </a:rPr>
              <a:t>i</a:t>
            </a:r>
            <a:r>
              <a:rPr sz="1850" spc="85" dirty="0">
                <a:solidFill>
                  <a:srgbClr val="D2D2D2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D2D2D2"/>
                </a:solidFill>
                <a:latin typeface="Arial MT"/>
                <a:cs typeface="Arial MT"/>
              </a:rPr>
              <a:t>n</a:t>
            </a:r>
            <a:r>
              <a:rPr sz="1850" spc="8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D2D2D2"/>
                </a:solidFill>
                <a:latin typeface="Arial MT"/>
                <a:cs typeface="Arial MT"/>
              </a:rPr>
              <a:t>=</a:t>
            </a:r>
            <a:r>
              <a:rPr sz="1850" spc="170" dirty="0">
                <a:solidFill>
                  <a:srgbClr val="D2D2D2"/>
                </a:solidFill>
                <a:latin typeface="Arial MT"/>
                <a:cs typeface="Arial MT"/>
              </a:rPr>
              <a:t> </a:t>
            </a:r>
            <a:r>
              <a:rPr sz="1850" spc="13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850" spc="85" dirty="0">
                <a:solidFill>
                  <a:srgbClr val="CE9178"/>
                </a:solidFill>
                <a:latin typeface="Arial MT"/>
                <a:cs typeface="Arial MT"/>
              </a:rPr>
              <a:t>u</a:t>
            </a:r>
            <a:r>
              <a:rPr sz="1850" spc="195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1850" spc="-33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165" dirty="0">
                <a:solidFill>
                  <a:srgbClr val="CE9178"/>
                </a:solidFill>
                <a:latin typeface="Arial MT"/>
                <a:cs typeface="Arial MT"/>
              </a:rPr>
              <a:t>ea</a:t>
            </a:r>
            <a:r>
              <a:rPr sz="1850" spc="190" dirty="0">
                <a:solidFill>
                  <a:srgbClr val="CE9178"/>
                </a:solidFill>
                <a:latin typeface="Arial MT"/>
                <a:cs typeface="Arial MT"/>
              </a:rPr>
              <a:t>s</a:t>
            </a:r>
            <a:r>
              <a:rPr sz="1850" spc="130" dirty="0">
                <a:solidFill>
                  <a:srgbClr val="CE9178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-</a:t>
            </a:r>
            <a:r>
              <a:rPr sz="1850" spc="-33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165" dirty="0">
                <a:solidFill>
                  <a:srgbClr val="CE9178"/>
                </a:solidFill>
                <a:latin typeface="Arial MT"/>
                <a:cs typeface="Arial MT"/>
              </a:rPr>
              <a:t>1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"</a:t>
            </a:r>
            <a:r>
              <a:rPr sz="1850" spc="-34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242" y="5473065"/>
            <a:ext cx="4457700" cy="585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2255">
              <a:lnSpc>
                <a:spcPts val="2210"/>
              </a:lnSpc>
              <a:spcBef>
                <a:spcPts val="90"/>
              </a:spcBef>
              <a:tabLst>
                <a:tab pos="1645285" algn="l"/>
              </a:tabLst>
            </a:pPr>
            <a:r>
              <a:rPr sz="1850" spc="-35" dirty="0">
                <a:solidFill>
                  <a:srgbClr val="D2D2D2"/>
                </a:solidFill>
                <a:latin typeface="Arial MT"/>
                <a:cs typeface="Arial MT"/>
              </a:rPr>
              <a:t>ami	</a:t>
            </a:r>
            <a:r>
              <a:rPr sz="1850" spc="-5" dirty="0">
                <a:solidFill>
                  <a:srgbClr val="CE9178"/>
                </a:solidFill>
                <a:latin typeface="Arial MT"/>
                <a:cs typeface="Arial MT"/>
              </a:rPr>
              <a:t>=</a:t>
            </a:r>
            <a:r>
              <a:rPr sz="1850" spc="-110" dirty="0">
                <a:solidFill>
                  <a:srgbClr val="CE9178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CE9178"/>
                </a:solidFill>
                <a:latin typeface="Arial MT"/>
                <a:cs typeface="Arial MT"/>
              </a:rPr>
              <a:t>"ami-24e140119877avm"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ts val="2210"/>
              </a:lnSpc>
            </a:pPr>
            <a:r>
              <a:rPr sz="1850" spc="-5" dirty="0">
                <a:solidFill>
                  <a:srgbClr val="808080"/>
                </a:solidFill>
                <a:latin typeface="Arial MT"/>
                <a:cs typeface="Arial MT"/>
              </a:rPr>
              <a:t>}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527290" y="1950720"/>
            <a:ext cx="3914140" cy="3669029"/>
            <a:chOff x="7527290" y="1950720"/>
            <a:chExt cx="3914140" cy="3669029"/>
          </a:xfrm>
        </p:grpSpPr>
        <p:sp>
          <p:nvSpPr>
            <p:cNvPr id="25" name="object 25"/>
            <p:cNvSpPr/>
            <p:nvPr/>
          </p:nvSpPr>
          <p:spPr>
            <a:xfrm>
              <a:off x="7528560" y="2286000"/>
              <a:ext cx="3901440" cy="3322320"/>
            </a:xfrm>
            <a:custGeom>
              <a:avLst/>
              <a:gdLst/>
              <a:ahLst/>
              <a:cxnLst/>
              <a:rect l="l" t="t" r="r" b="b"/>
              <a:pathLst>
                <a:path w="3901440" h="3322320">
                  <a:moveTo>
                    <a:pt x="3782187" y="0"/>
                  </a:moveTo>
                  <a:lnTo>
                    <a:pt x="119253" y="0"/>
                  </a:lnTo>
                  <a:lnTo>
                    <a:pt x="72771" y="9398"/>
                  </a:lnTo>
                  <a:lnTo>
                    <a:pt x="34925" y="34925"/>
                  </a:lnTo>
                  <a:lnTo>
                    <a:pt x="9398" y="72898"/>
                  </a:lnTo>
                  <a:lnTo>
                    <a:pt x="0" y="119507"/>
                  </a:lnTo>
                  <a:lnTo>
                    <a:pt x="0" y="3202432"/>
                  </a:lnTo>
                  <a:lnTo>
                    <a:pt x="9398" y="3249041"/>
                  </a:lnTo>
                  <a:lnTo>
                    <a:pt x="34925" y="3287014"/>
                  </a:lnTo>
                  <a:lnTo>
                    <a:pt x="72771" y="3312553"/>
                  </a:lnTo>
                  <a:lnTo>
                    <a:pt x="119253" y="3321939"/>
                  </a:lnTo>
                  <a:lnTo>
                    <a:pt x="3782187" y="3321939"/>
                  </a:lnTo>
                  <a:lnTo>
                    <a:pt x="3828669" y="3312553"/>
                  </a:lnTo>
                  <a:lnTo>
                    <a:pt x="3866515" y="3287014"/>
                  </a:lnTo>
                  <a:lnTo>
                    <a:pt x="3892042" y="3249041"/>
                  </a:lnTo>
                  <a:lnTo>
                    <a:pt x="3901440" y="3202432"/>
                  </a:lnTo>
                  <a:lnTo>
                    <a:pt x="3901440" y="119507"/>
                  </a:lnTo>
                  <a:lnTo>
                    <a:pt x="3892042" y="72898"/>
                  </a:lnTo>
                  <a:lnTo>
                    <a:pt x="3866515" y="34925"/>
                  </a:lnTo>
                  <a:lnTo>
                    <a:pt x="3828669" y="9398"/>
                  </a:lnTo>
                  <a:lnTo>
                    <a:pt x="3782187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33640" y="2291080"/>
              <a:ext cx="3901440" cy="3322320"/>
            </a:xfrm>
            <a:custGeom>
              <a:avLst/>
              <a:gdLst/>
              <a:ahLst/>
              <a:cxnLst/>
              <a:rect l="l" t="t" r="r" b="b"/>
              <a:pathLst>
                <a:path w="3901440" h="3322320">
                  <a:moveTo>
                    <a:pt x="0" y="119507"/>
                  </a:moveTo>
                  <a:lnTo>
                    <a:pt x="9398" y="72898"/>
                  </a:lnTo>
                  <a:lnTo>
                    <a:pt x="34925" y="34925"/>
                  </a:lnTo>
                  <a:lnTo>
                    <a:pt x="72770" y="9398"/>
                  </a:lnTo>
                  <a:lnTo>
                    <a:pt x="119252" y="0"/>
                  </a:lnTo>
                  <a:lnTo>
                    <a:pt x="3782186" y="0"/>
                  </a:lnTo>
                  <a:lnTo>
                    <a:pt x="3828668" y="9398"/>
                  </a:lnTo>
                  <a:lnTo>
                    <a:pt x="3866514" y="34925"/>
                  </a:lnTo>
                  <a:lnTo>
                    <a:pt x="3892041" y="72898"/>
                  </a:lnTo>
                  <a:lnTo>
                    <a:pt x="3901439" y="119507"/>
                  </a:lnTo>
                  <a:lnTo>
                    <a:pt x="3901439" y="3202432"/>
                  </a:lnTo>
                  <a:lnTo>
                    <a:pt x="3892041" y="3249041"/>
                  </a:lnTo>
                  <a:lnTo>
                    <a:pt x="3866514" y="3287014"/>
                  </a:lnTo>
                  <a:lnTo>
                    <a:pt x="3828668" y="3312553"/>
                  </a:lnTo>
                  <a:lnTo>
                    <a:pt x="3782186" y="3321939"/>
                  </a:lnTo>
                  <a:lnTo>
                    <a:pt x="119252" y="3321939"/>
                  </a:lnTo>
                  <a:lnTo>
                    <a:pt x="72770" y="3312553"/>
                  </a:lnTo>
                  <a:lnTo>
                    <a:pt x="34925" y="3287014"/>
                  </a:lnTo>
                  <a:lnTo>
                    <a:pt x="9398" y="3249041"/>
                  </a:lnTo>
                  <a:lnTo>
                    <a:pt x="0" y="3202432"/>
                  </a:lnTo>
                  <a:lnTo>
                    <a:pt x="0" y="119507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9440" y="1950720"/>
              <a:ext cx="2600959" cy="18795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808720" y="2529840"/>
              <a:ext cx="1341120" cy="558800"/>
            </a:xfrm>
            <a:custGeom>
              <a:avLst/>
              <a:gdLst/>
              <a:ahLst/>
              <a:cxnLst/>
              <a:rect l="l" t="t" r="r" b="b"/>
              <a:pathLst>
                <a:path w="1341120" h="558800">
                  <a:moveTo>
                    <a:pt x="1245361" y="0"/>
                  </a:moveTo>
                  <a:lnTo>
                    <a:pt x="95757" y="0"/>
                  </a:lnTo>
                  <a:lnTo>
                    <a:pt x="58547" y="7620"/>
                  </a:lnTo>
                  <a:lnTo>
                    <a:pt x="28066" y="28321"/>
                  </a:lnTo>
                  <a:lnTo>
                    <a:pt x="7493" y="59055"/>
                  </a:lnTo>
                  <a:lnTo>
                    <a:pt x="0" y="96647"/>
                  </a:lnTo>
                  <a:lnTo>
                    <a:pt x="0" y="461645"/>
                  </a:lnTo>
                  <a:lnTo>
                    <a:pt x="7493" y="499237"/>
                  </a:lnTo>
                  <a:lnTo>
                    <a:pt x="28066" y="529971"/>
                  </a:lnTo>
                  <a:lnTo>
                    <a:pt x="58547" y="550672"/>
                  </a:lnTo>
                  <a:lnTo>
                    <a:pt x="95757" y="558292"/>
                  </a:lnTo>
                  <a:lnTo>
                    <a:pt x="1245361" y="558292"/>
                  </a:lnTo>
                  <a:lnTo>
                    <a:pt x="1282573" y="550672"/>
                  </a:lnTo>
                  <a:lnTo>
                    <a:pt x="1313052" y="529971"/>
                  </a:lnTo>
                  <a:lnTo>
                    <a:pt x="1333627" y="499237"/>
                  </a:lnTo>
                  <a:lnTo>
                    <a:pt x="1341120" y="461645"/>
                  </a:lnTo>
                  <a:lnTo>
                    <a:pt x="1341120" y="96647"/>
                  </a:lnTo>
                  <a:lnTo>
                    <a:pt x="1333627" y="59055"/>
                  </a:lnTo>
                  <a:lnTo>
                    <a:pt x="1313052" y="28321"/>
                  </a:lnTo>
                  <a:lnTo>
                    <a:pt x="1282573" y="7620"/>
                  </a:lnTo>
                  <a:lnTo>
                    <a:pt x="1245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13800" y="2534920"/>
              <a:ext cx="1341120" cy="558800"/>
            </a:xfrm>
            <a:custGeom>
              <a:avLst/>
              <a:gdLst/>
              <a:ahLst/>
              <a:cxnLst/>
              <a:rect l="l" t="t" r="r" b="b"/>
              <a:pathLst>
                <a:path w="1341120" h="558800">
                  <a:moveTo>
                    <a:pt x="0" y="96646"/>
                  </a:moveTo>
                  <a:lnTo>
                    <a:pt x="7493" y="59054"/>
                  </a:lnTo>
                  <a:lnTo>
                    <a:pt x="28067" y="28320"/>
                  </a:lnTo>
                  <a:lnTo>
                    <a:pt x="58547" y="7619"/>
                  </a:lnTo>
                  <a:lnTo>
                    <a:pt x="95757" y="0"/>
                  </a:lnTo>
                  <a:lnTo>
                    <a:pt x="1245361" y="0"/>
                  </a:lnTo>
                  <a:lnTo>
                    <a:pt x="1282573" y="7619"/>
                  </a:lnTo>
                  <a:lnTo>
                    <a:pt x="1313052" y="28320"/>
                  </a:lnTo>
                  <a:lnTo>
                    <a:pt x="1333627" y="59054"/>
                  </a:lnTo>
                  <a:lnTo>
                    <a:pt x="1341120" y="96646"/>
                  </a:lnTo>
                  <a:lnTo>
                    <a:pt x="1341120" y="461644"/>
                  </a:lnTo>
                  <a:lnTo>
                    <a:pt x="1333627" y="499237"/>
                  </a:lnTo>
                  <a:lnTo>
                    <a:pt x="1313052" y="529970"/>
                  </a:lnTo>
                  <a:lnTo>
                    <a:pt x="1282573" y="550671"/>
                  </a:lnTo>
                  <a:lnTo>
                    <a:pt x="1245361" y="558291"/>
                  </a:lnTo>
                  <a:lnTo>
                    <a:pt x="95757" y="558291"/>
                  </a:lnTo>
                  <a:lnTo>
                    <a:pt x="58547" y="550671"/>
                  </a:lnTo>
                  <a:lnTo>
                    <a:pt x="28067" y="529970"/>
                  </a:lnTo>
                  <a:lnTo>
                    <a:pt x="7493" y="499237"/>
                  </a:lnTo>
                  <a:lnTo>
                    <a:pt x="0" y="461644"/>
                  </a:lnTo>
                  <a:lnTo>
                    <a:pt x="0" y="96646"/>
                  </a:lnTo>
                  <a:close/>
                </a:path>
              </a:pathLst>
            </a:custGeom>
            <a:ln w="6350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316719" y="2702877"/>
            <a:ext cx="3219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/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oo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168640" y="2712720"/>
            <a:ext cx="2692400" cy="1889760"/>
            <a:chOff x="8168640" y="2712720"/>
            <a:chExt cx="2692400" cy="188976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40" y="2712720"/>
              <a:ext cx="2692400" cy="188975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747760" y="3302000"/>
              <a:ext cx="1452880" cy="548640"/>
            </a:xfrm>
            <a:custGeom>
              <a:avLst/>
              <a:gdLst/>
              <a:ahLst/>
              <a:cxnLst/>
              <a:rect l="l" t="t" r="r" b="b"/>
              <a:pathLst>
                <a:path w="1452879" h="548639">
                  <a:moveTo>
                    <a:pt x="1357249" y="0"/>
                  </a:moveTo>
                  <a:lnTo>
                    <a:pt x="95250" y="0"/>
                  </a:lnTo>
                  <a:lnTo>
                    <a:pt x="58166" y="7492"/>
                  </a:lnTo>
                  <a:lnTo>
                    <a:pt x="27940" y="27812"/>
                  </a:lnTo>
                  <a:lnTo>
                    <a:pt x="7493" y="58038"/>
                  </a:lnTo>
                  <a:lnTo>
                    <a:pt x="0" y="94996"/>
                  </a:lnTo>
                  <a:lnTo>
                    <a:pt x="0" y="453517"/>
                  </a:lnTo>
                  <a:lnTo>
                    <a:pt x="7493" y="490474"/>
                  </a:lnTo>
                  <a:lnTo>
                    <a:pt x="27940" y="520700"/>
                  </a:lnTo>
                  <a:lnTo>
                    <a:pt x="58166" y="541019"/>
                  </a:lnTo>
                  <a:lnTo>
                    <a:pt x="95250" y="548513"/>
                  </a:lnTo>
                  <a:lnTo>
                    <a:pt x="1357249" y="548513"/>
                  </a:lnTo>
                  <a:lnTo>
                    <a:pt x="1394333" y="541019"/>
                  </a:lnTo>
                  <a:lnTo>
                    <a:pt x="1424559" y="520700"/>
                  </a:lnTo>
                  <a:lnTo>
                    <a:pt x="1445006" y="490474"/>
                  </a:lnTo>
                  <a:lnTo>
                    <a:pt x="1452499" y="453517"/>
                  </a:lnTo>
                  <a:lnTo>
                    <a:pt x="1452499" y="94996"/>
                  </a:lnTo>
                  <a:lnTo>
                    <a:pt x="1445006" y="58038"/>
                  </a:lnTo>
                  <a:lnTo>
                    <a:pt x="1424559" y="27812"/>
                  </a:lnTo>
                  <a:lnTo>
                    <a:pt x="1394333" y="7492"/>
                  </a:lnTo>
                  <a:lnTo>
                    <a:pt x="1357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52840" y="3307080"/>
              <a:ext cx="1452880" cy="548640"/>
            </a:xfrm>
            <a:custGeom>
              <a:avLst/>
              <a:gdLst/>
              <a:ahLst/>
              <a:cxnLst/>
              <a:rect l="l" t="t" r="r" b="b"/>
              <a:pathLst>
                <a:path w="1452879" h="548639">
                  <a:moveTo>
                    <a:pt x="0" y="94996"/>
                  </a:moveTo>
                  <a:lnTo>
                    <a:pt x="7492" y="58039"/>
                  </a:lnTo>
                  <a:lnTo>
                    <a:pt x="27939" y="27812"/>
                  </a:lnTo>
                  <a:lnTo>
                    <a:pt x="58165" y="7493"/>
                  </a:lnTo>
                  <a:lnTo>
                    <a:pt x="95250" y="0"/>
                  </a:lnTo>
                  <a:lnTo>
                    <a:pt x="1357249" y="0"/>
                  </a:lnTo>
                  <a:lnTo>
                    <a:pt x="1394332" y="7493"/>
                  </a:lnTo>
                  <a:lnTo>
                    <a:pt x="1424558" y="27812"/>
                  </a:lnTo>
                  <a:lnTo>
                    <a:pt x="1445005" y="58039"/>
                  </a:lnTo>
                  <a:lnTo>
                    <a:pt x="1452499" y="94996"/>
                  </a:lnTo>
                  <a:lnTo>
                    <a:pt x="1452499" y="453517"/>
                  </a:lnTo>
                  <a:lnTo>
                    <a:pt x="1445005" y="490474"/>
                  </a:lnTo>
                  <a:lnTo>
                    <a:pt x="1424558" y="520700"/>
                  </a:lnTo>
                  <a:lnTo>
                    <a:pt x="1394332" y="541020"/>
                  </a:lnTo>
                  <a:lnTo>
                    <a:pt x="1357249" y="548513"/>
                  </a:lnTo>
                  <a:lnTo>
                    <a:pt x="95250" y="548513"/>
                  </a:lnTo>
                  <a:lnTo>
                    <a:pt x="58165" y="541020"/>
                  </a:lnTo>
                  <a:lnTo>
                    <a:pt x="27939" y="520700"/>
                  </a:lnTo>
                  <a:lnTo>
                    <a:pt x="7492" y="490474"/>
                  </a:lnTo>
                  <a:lnTo>
                    <a:pt x="0" y="453517"/>
                  </a:lnTo>
                  <a:lnTo>
                    <a:pt x="0" y="94996"/>
                  </a:lnTo>
                  <a:close/>
                </a:path>
              </a:pathLst>
            </a:custGeom>
            <a:ln w="6350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866505" y="3472243"/>
            <a:ext cx="12096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rr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35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-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p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oje</a:t>
            </a:r>
            <a:r>
              <a:rPr sz="1200" spc="35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71359" y="3088957"/>
            <a:ext cx="2590800" cy="3088640"/>
            <a:chOff x="7071359" y="3088957"/>
            <a:chExt cx="2590800" cy="3088640"/>
          </a:xfrm>
        </p:grpSpPr>
        <p:sp>
          <p:nvSpPr>
            <p:cNvPr id="37" name="object 37"/>
            <p:cNvSpPr/>
            <p:nvPr/>
          </p:nvSpPr>
          <p:spPr>
            <a:xfrm>
              <a:off x="9057639" y="3093720"/>
              <a:ext cx="426720" cy="1219200"/>
            </a:xfrm>
            <a:custGeom>
              <a:avLst/>
              <a:gdLst/>
              <a:ahLst/>
              <a:cxnLst/>
              <a:rect l="l" t="t" r="r" b="b"/>
              <a:pathLst>
                <a:path w="426720" h="1219200">
                  <a:moveTo>
                    <a:pt x="426719" y="0"/>
                  </a:moveTo>
                  <a:lnTo>
                    <a:pt x="426719" y="213105"/>
                  </a:lnTo>
                </a:path>
                <a:path w="426720" h="1219200">
                  <a:moveTo>
                    <a:pt x="426211" y="761999"/>
                  </a:moveTo>
                  <a:lnTo>
                    <a:pt x="426211" y="1219199"/>
                  </a:lnTo>
                  <a:lnTo>
                    <a:pt x="0" y="1219199"/>
                  </a:lnTo>
                </a:path>
              </a:pathLst>
            </a:custGeom>
            <a:ln w="9525">
              <a:solidFill>
                <a:srgbClr val="4452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359" y="4297680"/>
              <a:ext cx="2590800" cy="18796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650479" y="4876800"/>
              <a:ext cx="1341120" cy="548640"/>
            </a:xfrm>
            <a:custGeom>
              <a:avLst/>
              <a:gdLst/>
              <a:ahLst/>
              <a:cxnLst/>
              <a:rect l="l" t="t" r="r" b="b"/>
              <a:pathLst>
                <a:path w="1341120" h="548639">
                  <a:moveTo>
                    <a:pt x="1245362" y="0"/>
                  </a:moveTo>
                  <a:lnTo>
                    <a:pt x="95376" y="0"/>
                  </a:lnTo>
                  <a:lnTo>
                    <a:pt x="58293" y="7493"/>
                  </a:lnTo>
                  <a:lnTo>
                    <a:pt x="27940" y="27812"/>
                  </a:lnTo>
                  <a:lnTo>
                    <a:pt x="7493" y="58038"/>
                  </a:lnTo>
                  <a:lnTo>
                    <a:pt x="0" y="94995"/>
                  </a:lnTo>
                  <a:lnTo>
                    <a:pt x="0" y="453516"/>
                  </a:lnTo>
                  <a:lnTo>
                    <a:pt x="7493" y="490474"/>
                  </a:lnTo>
                  <a:lnTo>
                    <a:pt x="27940" y="520700"/>
                  </a:lnTo>
                  <a:lnTo>
                    <a:pt x="58293" y="541019"/>
                  </a:lnTo>
                  <a:lnTo>
                    <a:pt x="95376" y="548513"/>
                  </a:lnTo>
                  <a:lnTo>
                    <a:pt x="1245362" y="548513"/>
                  </a:lnTo>
                  <a:lnTo>
                    <a:pt x="1282446" y="541019"/>
                  </a:lnTo>
                  <a:lnTo>
                    <a:pt x="1312799" y="520700"/>
                  </a:lnTo>
                  <a:lnTo>
                    <a:pt x="1333246" y="490474"/>
                  </a:lnTo>
                  <a:lnTo>
                    <a:pt x="1340739" y="453516"/>
                  </a:lnTo>
                  <a:lnTo>
                    <a:pt x="1340739" y="94995"/>
                  </a:lnTo>
                  <a:lnTo>
                    <a:pt x="1333246" y="58038"/>
                  </a:lnTo>
                  <a:lnTo>
                    <a:pt x="1312799" y="27812"/>
                  </a:lnTo>
                  <a:lnTo>
                    <a:pt x="1282446" y="7493"/>
                  </a:lnTo>
                  <a:lnTo>
                    <a:pt x="1245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55559" y="4881880"/>
              <a:ext cx="1341120" cy="548640"/>
            </a:xfrm>
            <a:custGeom>
              <a:avLst/>
              <a:gdLst/>
              <a:ahLst/>
              <a:cxnLst/>
              <a:rect l="l" t="t" r="r" b="b"/>
              <a:pathLst>
                <a:path w="1341120" h="548639">
                  <a:moveTo>
                    <a:pt x="0" y="94996"/>
                  </a:moveTo>
                  <a:lnTo>
                    <a:pt x="7493" y="58039"/>
                  </a:lnTo>
                  <a:lnTo>
                    <a:pt x="27940" y="27813"/>
                  </a:lnTo>
                  <a:lnTo>
                    <a:pt x="58293" y="7493"/>
                  </a:lnTo>
                  <a:lnTo>
                    <a:pt x="95376" y="0"/>
                  </a:lnTo>
                  <a:lnTo>
                    <a:pt x="1245362" y="0"/>
                  </a:lnTo>
                  <a:lnTo>
                    <a:pt x="1282446" y="7493"/>
                  </a:lnTo>
                  <a:lnTo>
                    <a:pt x="1312799" y="27813"/>
                  </a:lnTo>
                  <a:lnTo>
                    <a:pt x="1333246" y="58039"/>
                  </a:lnTo>
                  <a:lnTo>
                    <a:pt x="1340739" y="94996"/>
                  </a:lnTo>
                  <a:lnTo>
                    <a:pt x="1340739" y="453517"/>
                  </a:lnTo>
                  <a:lnTo>
                    <a:pt x="1333246" y="490474"/>
                  </a:lnTo>
                  <a:lnTo>
                    <a:pt x="1312799" y="520700"/>
                  </a:lnTo>
                  <a:lnTo>
                    <a:pt x="1282446" y="541020"/>
                  </a:lnTo>
                  <a:lnTo>
                    <a:pt x="1245362" y="548513"/>
                  </a:lnTo>
                  <a:lnTo>
                    <a:pt x="95376" y="548513"/>
                  </a:lnTo>
                  <a:lnTo>
                    <a:pt x="58293" y="541020"/>
                  </a:lnTo>
                  <a:lnTo>
                    <a:pt x="27940" y="520700"/>
                  </a:lnTo>
                  <a:lnTo>
                    <a:pt x="7493" y="490474"/>
                  </a:lnTo>
                  <a:lnTo>
                    <a:pt x="0" y="453517"/>
                  </a:lnTo>
                  <a:lnTo>
                    <a:pt x="0" y="94996"/>
                  </a:lnTo>
                  <a:close/>
                </a:path>
              </a:pathLst>
            </a:custGeom>
            <a:ln w="6350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80933" y="5053647"/>
            <a:ext cx="6667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pa</a:t>
            </a:r>
            <a:r>
              <a:rPr sz="1200" spc="-45" dirty="0">
                <a:solidFill>
                  <a:srgbClr val="575757"/>
                </a:solidFill>
                <a:latin typeface="Arial MT"/>
                <a:cs typeface="Arial MT"/>
              </a:rPr>
              <a:t>y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ol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l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-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ap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020559" y="3454400"/>
            <a:ext cx="2692400" cy="1879600"/>
            <a:chOff x="7020559" y="3454400"/>
            <a:chExt cx="2692400" cy="187960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0559" y="3454400"/>
              <a:ext cx="2692400" cy="1879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599679" y="4033519"/>
              <a:ext cx="1452880" cy="548640"/>
            </a:xfrm>
            <a:custGeom>
              <a:avLst/>
              <a:gdLst/>
              <a:ahLst/>
              <a:cxnLst/>
              <a:rect l="l" t="t" r="r" b="b"/>
              <a:pathLst>
                <a:path w="1452879" h="548639">
                  <a:moveTo>
                    <a:pt x="1357629" y="0"/>
                  </a:moveTo>
                  <a:lnTo>
                    <a:pt x="95123" y="0"/>
                  </a:lnTo>
                  <a:lnTo>
                    <a:pt x="58166" y="7492"/>
                  </a:lnTo>
                  <a:lnTo>
                    <a:pt x="27940" y="27812"/>
                  </a:lnTo>
                  <a:lnTo>
                    <a:pt x="7493" y="58038"/>
                  </a:lnTo>
                  <a:lnTo>
                    <a:pt x="0" y="94995"/>
                  </a:lnTo>
                  <a:lnTo>
                    <a:pt x="0" y="453516"/>
                  </a:lnTo>
                  <a:lnTo>
                    <a:pt x="7493" y="490473"/>
                  </a:lnTo>
                  <a:lnTo>
                    <a:pt x="27940" y="520699"/>
                  </a:lnTo>
                  <a:lnTo>
                    <a:pt x="58166" y="541019"/>
                  </a:lnTo>
                  <a:lnTo>
                    <a:pt x="95123" y="548512"/>
                  </a:lnTo>
                  <a:lnTo>
                    <a:pt x="1357629" y="548512"/>
                  </a:lnTo>
                  <a:lnTo>
                    <a:pt x="1394587" y="541019"/>
                  </a:lnTo>
                  <a:lnTo>
                    <a:pt x="1424813" y="520699"/>
                  </a:lnTo>
                  <a:lnTo>
                    <a:pt x="1445260" y="490473"/>
                  </a:lnTo>
                  <a:lnTo>
                    <a:pt x="1452752" y="453516"/>
                  </a:lnTo>
                  <a:lnTo>
                    <a:pt x="1452752" y="94995"/>
                  </a:lnTo>
                  <a:lnTo>
                    <a:pt x="1445260" y="58038"/>
                  </a:lnTo>
                  <a:lnTo>
                    <a:pt x="1424813" y="27812"/>
                  </a:lnTo>
                  <a:lnTo>
                    <a:pt x="1394587" y="7492"/>
                  </a:lnTo>
                  <a:lnTo>
                    <a:pt x="135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04759" y="4038600"/>
              <a:ext cx="1452880" cy="548640"/>
            </a:xfrm>
            <a:custGeom>
              <a:avLst/>
              <a:gdLst/>
              <a:ahLst/>
              <a:cxnLst/>
              <a:rect l="l" t="t" r="r" b="b"/>
              <a:pathLst>
                <a:path w="1452879" h="548639">
                  <a:moveTo>
                    <a:pt x="0" y="94995"/>
                  </a:moveTo>
                  <a:lnTo>
                    <a:pt x="7493" y="58038"/>
                  </a:lnTo>
                  <a:lnTo>
                    <a:pt x="27940" y="27812"/>
                  </a:lnTo>
                  <a:lnTo>
                    <a:pt x="58166" y="7493"/>
                  </a:lnTo>
                  <a:lnTo>
                    <a:pt x="95123" y="0"/>
                  </a:lnTo>
                  <a:lnTo>
                    <a:pt x="1357630" y="0"/>
                  </a:lnTo>
                  <a:lnTo>
                    <a:pt x="1394587" y="7493"/>
                  </a:lnTo>
                  <a:lnTo>
                    <a:pt x="1424813" y="27812"/>
                  </a:lnTo>
                  <a:lnTo>
                    <a:pt x="1445260" y="58038"/>
                  </a:lnTo>
                  <a:lnTo>
                    <a:pt x="1452753" y="94995"/>
                  </a:lnTo>
                  <a:lnTo>
                    <a:pt x="1452753" y="453517"/>
                  </a:lnTo>
                  <a:lnTo>
                    <a:pt x="1445260" y="490474"/>
                  </a:lnTo>
                  <a:lnTo>
                    <a:pt x="1424813" y="520700"/>
                  </a:lnTo>
                  <a:lnTo>
                    <a:pt x="1394587" y="541019"/>
                  </a:lnTo>
                  <a:lnTo>
                    <a:pt x="1357630" y="548513"/>
                  </a:lnTo>
                  <a:lnTo>
                    <a:pt x="95123" y="548513"/>
                  </a:lnTo>
                  <a:lnTo>
                    <a:pt x="58166" y="541019"/>
                  </a:lnTo>
                  <a:lnTo>
                    <a:pt x="27940" y="520700"/>
                  </a:lnTo>
                  <a:lnTo>
                    <a:pt x="7493" y="490474"/>
                  </a:lnTo>
                  <a:lnTo>
                    <a:pt x="0" y="453517"/>
                  </a:lnTo>
                  <a:lnTo>
                    <a:pt x="0" y="94995"/>
                  </a:lnTo>
                  <a:close/>
                </a:path>
              </a:pathLst>
            </a:custGeom>
            <a:ln w="6350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031480" y="4209097"/>
            <a:ext cx="5899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modules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321357" y="3850957"/>
            <a:ext cx="2824480" cy="1035685"/>
            <a:chOff x="8321357" y="3850957"/>
            <a:chExt cx="2824480" cy="1035685"/>
          </a:xfrm>
        </p:grpSpPr>
        <p:sp>
          <p:nvSpPr>
            <p:cNvPr id="48" name="object 48"/>
            <p:cNvSpPr/>
            <p:nvPr/>
          </p:nvSpPr>
          <p:spPr>
            <a:xfrm>
              <a:off x="8326119" y="3855720"/>
              <a:ext cx="1483360" cy="1026160"/>
            </a:xfrm>
            <a:custGeom>
              <a:avLst/>
              <a:gdLst/>
              <a:ahLst/>
              <a:cxnLst/>
              <a:rect l="l" t="t" r="r" b="b"/>
              <a:pathLst>
                <a:path w="1483359" h="1026160">
                  <a:moveTo>
                    <a:pt x="9905" y="731519"/>
                  </a:moveTo>
                  <a:lnTo>
                    <a:pt x="0" y="1026159"/>
                  </a:lnTo>
                </a:path>
                <a:path w="1483359" h="1026160">
                  <a:moveTo>
                    <a:pt x="1158239" y="0"/>
                  </a:moveTo>
                  <a:lnTo>
                    <a:pt x="1158239" y="457199"/>
                  </a:lnTo>
                  <a:lnTo>
                    <a:pt x="1483359" y="457199"/>
                  </a:lnTo>
                </a:path>
              </a:pathLst>
            </a:custGeom>
            <a:ln w="9525">
              <a:solidFill>
                <a:srgbClr val="4452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04399" y="4033520"/>
              <a:ext cx="1341120" cy="548640"/>
            </a:xfrm>
            <a:custGeom>
              <a:avLst/>
              <a:gdLst/>
              <a:ahLst/>
              <a:cxnLst/>
              <a:rect l="l" t="t" r="r" b="b"/>
              <a:pathLst>
                <a:path w="1341120" h="548639">
                  <a:moveTo>
                    <a:pt x="1245616" y="0"/>
                  </a:moveTo>
                  <a:lnTo>
                    <a:pt x="95503" y="0"/>
                  </a:lnTo>
                  <a:lnTo>
                    <a:pt x="58293" y="7492"/>
                  </a:lnTo>
                  <a:lnTo>
                    <a:pt x="27940" y="27812"/>
                  </a:lnTo>
                  <a:lnTo>
                    <a:pt x="7493" y="58038"/>
                  </a:lnTo>
                  <a:lnTo>
                    <a:pt x="0" y="94995"/>
                  </a:lnTo>
                  <a:lnTo>
                    <a:pt x="0" y="453516"/>
                  </a:lnTo>
                  <a:lnTo>
                    <a:pt x="7493" y="490473"/>
                  </a:lnTo>
                  <a:lnTo>
                    <a:pt x="27940" y="520699"/>
                  </a:lnTo>
                  <a:lnTo>
                    <a:pt x="58293" y="541019"/>
                  </a:lnTo>
                  <a:lnTo>
                    <a:pt x="95503" y="548512"/>
                  </a:lnTo>
                  <a:lnTo>
                    <a:pt x="1245616" y="548512"/>
                  </a:lnTo>
                  <a:lnTo>
                    <a:pt x="1282827" y="541019"/>
                  </a:lnTo>
                  <a:lnTo>
                    <a:pt x="1313179" y="520699"/>
                  </a:lnTo>
                  <a:lnTo>
                    <a:pt x="1333627" y="490473"/>
                  </a:lnTo>
                  <a:lnTo>
                    <a:pt x="1341120" y="453516"/>
                  </a:lnTo>
                  <a:lnTo>
                    <a:pt x="1341120" y="94995"/>
                  </a:lnTo>
                  <a:lnTo>
                    <a:pt x="1333627" y="58038"/>
                  </a:lnTo>
                  <a:lnTo>
                    <a:pt x="1313179" y="27812"/>
                  </a:lnTo>
                  <a:lnTo>
                    <a:pt x="1282827" y="7492"/>
                  </a:lnTo>
                  <a:lnTo>
                    <a:pt x="1245616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989184" y="4199826"/>
            <a:ext cx="9607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200" spc="3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pa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oll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E45A3B3E-925A-A4CF-1CA1-393EF80BD6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67</a:t>
            </a:fld>
            <a:endParaRPr lang="fr-F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3291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65" dirty="0">
                <a:solidFill>
                  <a:srgbClr val="FFFFFF"/>
                </a:solidFill>
                <a:latin typeface="Calibri Light"/>
                <a:cs typeface="Calibri Light"/>
              </a:rPr>
              <a:t>X</a:t>
            </a:r>
            <a:r>
              <a:rPr sz="3200" spc="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3531" y="619759"/>
            <a:ext cx="11828145" cy="6177280"/>
            <a:chOff x="333531" y="619759"/>
            <a:chExt cx="11828145" cy="6177280"/>
          </a:xfrm>
        </p:grpSpPr>
        <p:sp>
          <p:nvSpPr>
            <p:cNvPr id="4" name="object 4"/>
            <p:cNvSpPr/>
            <p:nvPr/>
          </p:nvSpPr>
          <p:spPr>
            <a:xfrm>
              <a:off x="4064000" y="61975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44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531" y="1910079"/>
              <a:ext cx="9807896" cy="4744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919" y="4958080"/>
              <a:ext cx="2133600" cy="18389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A4735F6-DFEB-C973-0039-C814474738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68</a:t>
            </a:fld>
            <a:endParaRPr lang="fr-F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39" y="1219200"/>
              <a:ext cx="9662160" cy="43992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57960" y="1417319"/>
              <a:ext cx="9296400" cy="4033520"/>
            </a:xfrm>
            <a:custGeom>
              <a:avLst/>
              <a:gdLst/>
              <a:ahLst/>
              <a:cxnLst/>
              <a:rect l="l" t="t" r="r" b="b"/>
              <a:pathLst>
                <a:path w="9296400" h="4033520">
                  <a:moveTo>
                    <a:pt x="0" y="4033011"/>
                  </a:moveTo>
                  <a:lnTo>
                    <a:pt x="9296400" y="4033011"/>
                  </a:lnTo>
                  <a:lnTo>
                    <a:pt x="9296400" y="0"/>
                  </a:lnTo>
                  <a:lnTo>
                    <a:pt x="0" y="0"/>
                  </a:lnTo>
                  <a:lnTo>
                    <a:pt x="0" y="4033011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120" y="0"/>
              <a:ext cx="754888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663440" cy="6858000"/>
            </a:xfrm>
            <a:custGeom>
              <a:avLst/>
              <a:gdLst/>
              <a:ahLst/>
              <a:cxnLst/>
              <a:rect l="l" t="t" r="r" b="b"/>
              <a:pathLst>
                <a:path w="4663440" h="6858000">
                  <a:moveTo>
                    <a:pt x="466318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663186" y="6858000"/>
                  </a:lnTo>
                  <a:lnTo>
                    <a:pt x="466318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479" y="2829560"/>
              <a:ext cx="4338320" cy="914400"/>
            </a:xfrm>
            <a:custGeom>
              <a:avLst/>
              <a:gdLst/>
              <a:ahLst/>
              <a:cxnLst/>
              <a:rect l="l" t="t" r="r" b="b"/>
              <a:pathLst>
                <a:path w="4338320" h="914400">
                  <a:moveTo>
                    <a:pt x="0" y="914400"/>
                  </a:moveTo>
                  <a:lnTo>
                    <a:pt x="4338320" y="914400"/>
                  </a:lnTo>
                  <a:lnTo>
                    <a:pt x="433832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6625" y="2713736"/>
            <a:ext cx="2597785" cy="10325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95580" marR="5080" indent="-183515">
              <a:lnSpc>
                <a:spcPts val="3600"/>
              </a:lnSpc>
              <a:spcBef>
                <a:spcPts val="825"/>
              </a:spcBef>
            </a:pPr>
            <a:r>
              <a:rPr sz="3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18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spc="1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:  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600" spc="-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24FB1DB-6928-2398-D9FC-E608C98280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69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90084" y="781685"/>
            <a:ext cx="50888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sz="32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35" dirty="0">
                <a:solidFill>
                  <a:srgbClr val="FFFFFF"/>
                </a:solidFill>
                <a:latin typeface="Calibri Light"/>
                <a:cs typeface="Calibri Light"/>
              </a:rPr>
              <a:t>/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à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’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64766" y="3361626"/>
            <a:ext cx="2299335" cy="113474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994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35" dirty="0">
                <a:solidFill>
                  <a:srgbClr val="1C1C1C"/>
                </a:solidFill>
                <a:latin typeface="Trebuchet MS"/>
                <a:cs typeface="Trebuchet MS"/>
              </a:rPr>
              <a:t>g</a:t>
            </a:r>
            <a:r>
              <a:rPr sz="1650" spc="-5" dirty="0">
                <a:solidFill>
                  <a:srgbClr val="1C1C1C"/>
                </a:solidFill>
                <a:latin typeface="Trebuchet MS"/>
                <a:cs typeface="Trebuchet MS"/>
              </a:rPr>
              <a:t>r</a:t>
            </a:r>
            <a:r>
              <a:rPr sz="1650" spc="-70" dirty="0">
                <a:solidFill>
                  <a:srgbClr val="1C1C1C"/>
                </a:solidFill>
                <a:latin typeface="Trebuchet MS"/>
                <a:cs typeface="Trebuchet MS"/>
              </a:rPr>
              <a:t>a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5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14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10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325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lang="fr-FR" sz="1650" spc="-3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5" dirty="0" err="1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-35" dirty="0" err="1">
                <a:solidFill>
                  <a:srgbClr val="1C1C1C"/>
                </a:solidFill>
                <a:latin typeface="Trebuchet MS"/>
                <a:cs typeface="Trebuchet MS"/>
              </a:rPr>
              <a:t>s</a:t>
            </a:r>
            <a:r>
              <a:rPr sz="1650" spc="10" dirty="0" err="1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204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60" dirty="0">
                <a:solidFill>
                  <a:srgbClr val="1C1C1C"/>
                </a:solidFill>
                <a:latin typeface="Trebuchet MS"/>
                <a:cs typeface="Trebuchet MS"/>
              </a:rPr>
              <a:t>D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é</a:t>
            </a:r>
            <a:r>
              <a:rPr sz="1650" spc="-45" dirty="0">
                <a:solidFill>
                  <a:srgbClr val="1C1C1C"/>
                </a:solidFill>
                <a:latin typeface="Trebuchet MS"/>
                <a:cs typeface="Trebuchet MS"/>
              </a:rPr>
              <a:t>p</a:t>
            </a:r>
            <a:r>
              <a:rPr sz="1650" spc="-95" dirty="0">
                <a:solidFill>
                  <a:srgbClr val="1C1C1C"/>
                </a:solidFill>
                <a:latin typeface="Trebuchet MS"/>
                <a:cs typeface="Trebuchet MS"/>
              </a:rPr>
              <a:t>l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eme</a:t>
            </a:r>
            <a:r>
              <a:rPr sz="1650" spc="-2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21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e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22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c</a:t>
            </a:r>
            <a:r>
              <a:rPr sz="1650" spc="-90" dirty="0">
                <a:solidFill>
                  <a:srgbClr val="1C1C1C"/>
                </a:solidFill>
                <a:latin typeface="Trebuchet MS"/>
                <a:cs typeface="Trebuchet MS"/>
              </a:rPr>
              <a:t>o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-100" dirty="0">
                <a:solidFill>
                  <a:srgbClr val="1C1C1C"/>
                </a:solidFill>
                <a:latin typeface="Trebuchet MS"/>
                <a:cs typeface="Trebuchet MS"/>
              </a:rPr>
              <a:t>t</a:t>
            </a: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i</a:t>
            </a:r>
            <a:r>
              <a:rPr sz="1650" spc="-105" dirty="0">
                <a:solidFill>
                  <a:srgbClr val="1C1C1C"/>
                </a:solidFill>
                <a:latin typeface="Trebuchet MS"/>
                <a:cs typeface="Trebuchet MS"/>
              </a:rPr>
              <a:t>n</a:t>
            </a:r>
            <a:r>
              <a:rPr sz="1650" spc="15" dirty="0">
                <a:solidFill>
                  <a:srgbClr val="1C1C1C"/>
                </a:solidFill>
                <a:latin typeface="Trebuchet MS"/>
                <a:cs typeface="Trebuchet MS"/>
              </a:rPr>
              <a:t>u</a:t>
            </a:r>
            <a:endParaRPr sz="165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4320" y="1911465"/>
            <a:ext cx="5242560" cy="46634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A6A61E-6997-F026-2AAF-2BA1B737A9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1650" y="798194"/>
            <a:ext cx="33248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1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3200" spc="-7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0880" y="1950720"/>
            <a:ext cx="10505440" cy="4907280"/>
            <a:chOff x="690880" y="1950720"/>
            <a:chExt cx="10505440" cy="4907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981200"/>
              <a:ext cx="5059680" cy="2265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39" y="1950720"/>
              <a:ext cx="4714240" cy="2296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4196079"/>
              <a:ext cx="10505440" cy="26619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13560" y="4404360"/>
              <a:ext cx="7924800" cy="2204720"/>
            </a:xfrm>
            <a:custGeom>
              <a:avLst/>
              <a:gdLst/>
              <a:ahLst/>
              <a:cxnLst/>
              <a:rect l="l" t="t" r="r" b="b"/>
              <a:pathLst>
                <a:path w="7924800" h="2204720">
                  <a:moveTo>
                    <a:pt x="0" y="1122933"/>
                  </a:moveTo>
                  <a:lnTo>
                    <a:pt x="19684" y="1051559"/>
                  </a:lnTo>
                  <a:lnTo>
                    <a:pt x="71246" y="1000886"/>
                  </a:lnTo>
                  <a:lnTo>
                    <a:pt x="144017" y="981582"/>
                  </a:lnTo>
                  <a:lnTo>
                    <a:pt x="3909694" y="981582"/>
                  </a:lnTo>
                  <a:lnTo>
                    <a:pt x="3948049" y="986535"/>
                  </a:lnTo>
                  <a:lnTo>
                    <a:pt x="4011549" y="1022984"/>
                  </a:lnTo>
                  <a:lnTo>
                    <a:pt x="4048632" y="1085342"/>
                  </a:lnTo>
                  <a:lnTo>
                    <a:pt x="4053713" y="1122933"/>
                  </a:lnTo>
                  <a:lnTo>
                    <a:pt x="4053713" y="1688655"/>
                  </a:lnTo>
                  <a:lnTo>
                    <a:pt x="4034028" y="1760042"/>
                  </a:lnTo>
                  <a:lnTo>
                    <a:pt x="3982466" y="1810765"/>
                  </a:lnTo>
                  <a:lnTo>
                    <a:pt x="3909694" y="1830070"/>
                  </a:lnTo>
                  <a:lnTo>
                    <a:pt x="144017" y="1830070"/>
                  </a:lnTo>
                  <a:lnTo>
                    <a:pt x="105663" y="1825028"/>
                  </a:lnTo>
                  <a:lnTo>
                    <a:pt x="42163" y="1788667"/>
                  </a:lnTo>
                  <a:lnTo>
                    <a:pt x="5079" y="1726260"/>
                  </a:lnTo>
                  <a:lnTo>
                    <a:pt x="0" y="1688655"/>
                  </a:lnTo>
                  <a:lnTo>
                    <a:pt x="0" y="1122933"/>
                  </a:lnTo>
                  <a:close/>
                </a:path>
                <a:path w="7924800" h="2204720">
                  <a:moveTo>
                    <a:pt x="4053713" y="167258"/>
                  </a:moveTo>
                  <a:lnTo>
                    <a:pt x="4057777" y="147319"/>
                  </a:lnTo>
                  <a:lnTo>
                    <a:pt x="4068953" y="131190"/>
                  </a:lnTo>
                  <a:lnTo>
                    <a:pt x="4085463" y="120268"/>
                  </a:lnTo>
                  <a:lnTo>
                    <a:pt x="4105655" y="116204"/>
                  </a:lnTo>
                  <a:lnTo>
                    <a:pt x="5666359" y="116204"/>
                  </a:lnTo>
                  <a:lnTo>
                    <a:pt x="5686679" y="120268"/>
                  </a:lnTo>
                  <a:lnTo>
                    <a:pt x="5703189" y="131190"/>
                  </a:lnTo>
                  <a:lnTo>
                    <a:pt x="5714238" y="147319"/>
                  </a:lnTo>
                  <a:lnTo>
                    <a:pt x="5718301" y="167258"/>
                  </a:lnTo>
                  <a:lnTo>
                    <a:pt x="5718301" y="371347"/>
                  </a:lnTo>
                  <a:lnTo>
                    <a:pt x="5714238" y="391159"/>
                  </a:lnTo>
                  <a:lnTo>
                    <a:pt x="5703189" y="407415"/>
                  </a:lnTo>
                  <a:lnTo>
                    <a:pt x="5686679" y="418338"/>
                  </a:lnTo>
                  <a:lnTo>
                    <a:pt x="5666359" y="422275"/>
                  </a:lnTo>
                  <a:lnTo>
                    <a:pt x="4105655" y="422275"/>
                  </a:lnTo>
                  <a:lnTo>
                    <a:pt x="4085463" y="418338"/>
                  </a:lnTo>
                  <a:lnTo>
                    <a:pt x="4068953" y="407415"/>
                  </a:lnTo>
                  <a:lnTo>
                    <a:pt x="4057777" y="391159"/>
                  </a:lnTo>
                  <a:lnTo>
                    <a:pt x="4053713" y="371347"/>
                  </a:lnTo>
                  <a:lnTo>
                    <a:pt x="4053713" y="167258"/>
                  </a:lnTo>
                  <a:close/>
                </a:path>
                <a:path w="7924800" h="2204720">
                  <a:moveTo>
                    <a:pt x="6260084" y="39623"/>
                  </a:moveTo>
                  <a:lnTo>
                    <a:pt x="6263259" y="24256"/>
                  </a:lnTo>
                  <a:lnTo>
                    <a:pt x="6271895" y="11556"/>
                  </a:lnTo>
                  <a:lnTo>
                    <a:pt x="6284721" y="3175"/>
                  </a:lnTo>
                  <a:lnTo>
                    <a:pt x="6300343" y="0"/>
                  </a:lnTo>
                  <a:lnTo>
                    <a:pt x="7884413" y="0"/>
                  </a:lnTo>
                  <a:lnTo>
                    <a:pt x="7900034" y="3175"/>
                  </a:lnTo>
                  <a:lnTo>
                    <a:pt x="7912861" y="11556"/>
                  </a:lnTo>
                  <a:lnTo>
                    <a:pt x="7921498" y="24256"/>
                  </a:lnTo>
                  <a:lnTo>
                    <a:pt x="7924673" y="39623"/>
                  </a:lnTo>
                  <a:lnTo>
                    <a:pt x="7924673" y="197992"/>
                  </a:lnTo>
                  <a:lnTo>
                    <a:pt x="7921498" y="213487"/>
                  </a:lnTo>
                  <a:lnTo>
                    <a:pt x="7912861" y="226059"/>
                  </a:lnTo>
                  <a:lnTo>
                    <a:pt x="7900034" y="234569"/>
                  </a:lnTo>
                  <a:lnTo>
                    <a:pt x="7884413" y="237616"/>
                  </a:lnTo>
                  <a:lnTo>
                    <a:pt x="6300343" y="237616"/>
                  </a:lnTo>
                  <a:lnTo>
                    <a:pt x="6284721" y="234569"/>
                  </a:lnTo>
                  <a:lnTo>
                    <a:pt x="6271895" y="226059"/>
                  </a:lnTo>
                  <a:lnTo>
                    <a:pt x="6263259" y="213487"/>
                  </a:lnTo>
                  <a:lnTo>
                    <a:pt x="6260084" y="197992"/>
                  </a:lnTo>
                  <a:lnTo>
                    <a:pt x="6260084" y="39623"/>
                  </a:lnTo>
                  <a:close/>
                </a:path>
                <a:path w="7924800" h="2204720">
                  <a:moveTo>
                    <a:pt x="1162303" y="1987207"/>
                  </a:moveTo>
                  <a:lnTo>
                    <a:pt x="1165859" y="1970290"/>
                  </a:lnTo>
                  <a:lnTo>
                    <a:pt x="1175258" y="1956460"/>
                  </a:lnTo>
                  <a:lnTo>
                    <a:pt x="1189354" y="1947151"/>
                  </a:lnTo>
                  <a:lnTo>
                    <a:pt x="1206627" y="1943722"/>
                  </a:lnTo>
                  <a:lnTo>
                    <a:pt x="2023999" y="1943722"/>
                  </a:lnTo>
                  <a:lnTo>
                    <a:pt x="2041270" y="1947151"/>
                  </a:lnTo>
                  <a:lnTo>
                    <a:pt x="2055367" y="1956460"/>
                  </a:lnTo>
                  <a:lnTo>
                    <a:pt x="2064765" y="1970290"/>
                  </a:lnTo>
                  <a:lnTo>
                    <a:pt x="2068322" y="1987207"/>
                  </a:lnTo>
                  <a:lnTo>
                    <a:pt x="2068322" y="2161133"/>
                  </a:lnTo>
                  <a:lnTo>
                    <a:pt x="2064765" y="2178050"/>
                  </a:lnTo>
                  <a:lnTo>
                    <a:pt x="2055367" y="2191867"/>
                  </a:lnTo>
                  <a:lnTo>
                    <a:pt x="2041270" y="2201189"/>
                  </a:lnTo>
                  <a:lnTo>
                    <a:pt x="2023999" y="2204605"/>
                  </a:lnTo>
                  <a:lnTo>
                    <a:pt x="1206627" y="2204605"/>
                  </a:lnTo>
                  <a:lnTo>
                    <a:pt x="1189354" y="2201189"/>
                  </a:lnTo>
                  <a:lnTo>
                    <a:pt x="1175258" y="2191867"/>
                  </a:lnTo>
                  <a:lnTo>
                    <a:pt x="1165859" y="2178050"/>
                  </a:lnTo>
                  <a:lnTo>
                    <a:pt x="1162303" y="2161133"/>
                  </a:lnTo>
                  <a:lnTo>
                    <a:pt x="1162303" y="1987207"/>
                  </a:lnTo>
                  <a:close/>
                </a:path>
              </a:pathLst>
            </a:custGeom>
            <a:ln w="3175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24BE668-1F7D-C79E-311B-A4CD36C131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70</a:t>
            </a:fld>
            <a:endParaRPr lang="fr-F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5120" y="254000"/>
            <a:ext cx="11541760" cy="6127750"/>
            <a:chOff x="325120" y="254000"/>
            <a:chExt cx="11541760" cy="6127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999" y="1865020"/>
              <a:ext cx="10281600" cy="45165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5120" y="254000"/>
              <a:ext cx="11541760" cy="1645920"/>
            </a:xfrm>
            <a:custGeom>
              <a:avLst/>
              <a:gdLst/>
              <a:ahLst/>
              <a:cxnLst/>
              <a:rect l="l" t="t" r="r" b="b"/>
              <a:pathLst>
                <a:path w="11541760" h="1645920">
                  <a:moveTo>
                    <a:pt x="1154176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11541760" y="1645920"/>
                  </a:lnTo>
                  <a:lnTo>
                    <a:pt x="1154176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311650" y="798194"/>
            <a:ext cx="32950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6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r>
              <a:rPr sz="32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70" dirty="0">
                <a:solidFill>
                  <a:srgbClr val="FFFFFF"/>
                </a:solidFill>
                <a:latin typeface="Calibri Light"/>
                <a:cs typeface="Calibri Light"/>
              </a:rPr>
              <a:t>X</a:t>
            </a:r>
            <a:r>
              <a:rPr sz="32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spc="-25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88C8322-3B3A-A567-7475-9DA239E30C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71</a:t>
            </a:fld>
            <a:endParaRPr lang="fr-F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4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223520"/>
            <a:ext cx="11724640" cy="6390640"/>
          </a:xfrm>
          <a:custGeom>
            <a:avLst/>
            <a:gdLst/>
            <a:ahLst/>
            <a:cxnLst/>
            <a:rect l="l" t="t" r="r" b="b"/>
            <a:pathLst>
              <a:path w="11724640" h="6390640">
                <a:moveTo>
                  <a:pt x="11724513" y="0"/>
                </a:moveTo>
                <a:lnTo>
                  <a:pt x="0" y="0"/>
                </a:lnTo>
                <a:lnTo>
                  <a:pt x="0" y="6390132"/>
                </a:lnTo>
                <a:lnTo>
                  <a:pt x="11724513" y="6390132"/>
                </a:lnTo>
                <a:lnTo>
                  <a:pt x="11724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855" y="1199197"/>
            <a:ext cx="3604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0" dirty="0">
                <a:latin typeface="Calibri Light"/>
                <a:cs typeface="Calibri Light"/>
              </a:rPr>
              <a:t>T</a:t>
            </a:r>
            <a:r>
              <a:rPr sz="4400" spc="-240" dirty="0">
                <a:latin typeface="Calibri Light"/>
                <a:cs typeface="Calibri Light"/>
              </a:rPr>
              <a:t>P</a:t>
            </a:r>
            <a:r>
              <a:rPr sz="4400" spc="-229" dirty="0">
                <a:latin typeface="Calibri Light"/>
                <a:cs typeface="Calibri Light"/>
              </a:rPr>
              <a:t>-</a:t>
            </a:r>
            <a:r>
              <a:rPr sz="4400" spc="-235" dirty="0">
                <a:latin typeface="Calibri Light"/>
                <a:cs typeface="Calibri Light"/>
              </a:rPr>
              <a:t>6</a:t>
            </a:r>
            <a:r>
              <a:rPr sz="4400" dirty="0">
                <a:latin typeface="Calibri Light"/>
                <a:cs typeface="Calibri Light"/>
              </a:rPr>
              <a:t>:</a:t>
            </a:r>
            <a:r>
              <a:rPr sz="4400" spc="-395" dirty="0">
                <a:latin typeface="Calibri Light"/>
                <a:cs typeface="Calibri Light"/>
              </a:rPr>
              <a:t> </a:t>
            </a:r>
            <a:r>
              <a:rPr sz="4400" spc="-120" dirty="0">
                <a:latin typeface="Calibri Light"/>
                <a:cs typeface="Calibri Light"/>
              </a:rPr>
              <a:t>M</a:t>
            </a:r>
            <a:r>
              <a:rPr sz="4400" spc="-55" dirty="0">
                <a:latin typeface="Calibri Light"/>
                <a:cs typeface="Calibri Light"/>
              </a:rPr>
              <a:t>o</a:t>
            </a:r>
            <a:r>
              <a:rPr sz="4400" spc="-50" dirty="0">
                <a:latin typeface="Calibri Light"/>
                <a:cs typeface="Calibri Light"/>
              </a:rPr>
              <a:t>du</a:t>
            </a:r>
            <a:r>
              <a:rPr sz="4400" spc="-95" dirty="0">
                <a:latin typeface="Calibri Light"/>
                <a:cs typeface="Calibri Light"/>
              </a:rPr>
              <a:t>l</a:t>
            </a:r>
            <a:r>
              <a:rPr sz="4400" spc="215" dirty="0">
                <a:latin typeface="Calibri Light"/>
                <a:cs typeface="Calibri Light"/>
              </a:rPr>
              <a:t>e</a:t>
            </a:r>
            <a:r>
              <a:rPr sz="4400" spc="-260" dirty="0">
                <a:latin typeface="Calibri Light"/>
                <a:cs typeface="Calibri Light"/>
              </a:rPr>
              <a:t>e</a:t>
            </a:r>
            <a:r>
              <a:rPr sz="4400" spc="-275" dirty="0">
                <a:latin typeface="Calibri Light"/>
                <a:cs typeface="Calibri Light"/>
              </a:rPr>
              <a:t>c</a:t>
            </a:r>
            <a:r>
              <a:rPr sz="4400" dirty="0">
                <a:latin typeface="Calibri Light"/>
                <a:cs typeface="Calibri Light"/>
              </a:rPr>
              <a:t>2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3086" y="2138362"/>
            <a:ext cx="9411970" cy="32937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94945" marR="72390" indent="-182880">
              <a:lnSpc>
                <a:spcPts val="1920"/>
              </a:lnSpc>
              <a:spcBef>
                <a:spcPts val="24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15" dirty="0">
                <a:latin typeface="Trebuchet MS"/>
                <a:cs typeface="Trebuchet MS"/>
              </a:rPr>
              <a:t>Créez</a:t>
            </a:r>
            <a:r>
              <a:rPr sz="1650" spc="8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module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ec2module</a:t>
            </a:r>
            <a:r>
              <a:rPr sz="1650" spc="100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afin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déployer</a:t>
            </a:r>
            <a:r>
              <a:rPr sz="1650" spc="5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l’instancede</a:t>
            </a:r>
            <a:r>
              <a:rPr sz="1650" spc="-29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5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façon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que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40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l’avez</a:t>
            </a:r>
            <a:r>
              <a:rPr sz="1650" spc="-335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fait</a:t>
            </a:r>
            <a:r>
              <a:rPr sz="1650" spc="-19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aux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tps</a:t>
            </a:r>
            <a:r>
              <a:rPr sz="1650" spc="-5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précédents </a:t>
            </a:r>
            <a:r>
              <a:rPr sz="1650" spc="-484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(ec2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+</a:t>
            </a:r>
            <a:r>
              <a:rPr sz="1650" spc="21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security</a:t>
            </a:r>
            <a:r>
              <a:rPr sz="1650" spc="-4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group</a:t>
            </a:r>
            <a:r>
              <a:rPr sz="1650" spc="-70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+</a:t>
            </a:r>
            <a:r>
              <a:rPr sz="1650" spc="220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ip</a:t>
            </a:r>
            <a:r>
              <a:rPr sz="1650" spc="-32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publique)</a:t>
            </a:r>
            <a:endParaRPr sz="1650">
              <a:latin typeface="Trebuchet MS"/>
              <a:cs typeface="Trebuchet MS"/>
            </a:endParaRPr>
          </a:p>
          <a:p>
            <a:pPr marL="194945" marR="490855" indent="-182880">
              <a:lnSpc>
                <a:spcPct val="91000"/>
              </a:lnSpc>
              <a:spcBef>
                <a:spcPts val="790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15" dirty="0">
                <a:latin typeface="Trebuchet MS"/>
                <a:cs typeface="Trebuchet MS"/>
              </a:rPr>
              <a:t>Créez </a:t>
            </a:r>
            <a:r>
              <a:rPr sz="1650" spc="-75" dirty="0">
                <a:latin typeface="Trebuchet MS"/>
                <a:cs typeface="Trebuchet MS"/>
              </a:rPr>
              <a:t>ensuite </a:t>
            </a:r>
            <a:r>
              <a:rPr sz="1650" spc="-60" dirty="0">
                <a:latin typeface="Trebuchet MS"/>
                <a:cs typeface="Trebuchet MS"/>
              </a:rPr>
              <a:t>deux </a:t>
            </a:r>
            <a:r>
              <a:rPr sz="1650" spc="-45" dirty="0">
                <a:latin typeface="Trebuchet MS"/>
                <a:cs typeface="Trebuchet MS"/>
              </a:rPr>
              <a:t>dossiers, </a:t>
            </a:r>
            <a:r>
              <a:rPr sz="1650" spc="-30" dirty="0">
                <a:latin typeface="Trebuchet MS"/>
                <a:cs typeface="Trebuchet MS"/>
              </a:rPr>
              <a:t>prod </a:t>
            </a:r>
            <a:r>
              <a:rPr sz="1650" spc="-45" dirty="0">
                <a:latin typeface="Trebuchet MS"/>
                <a:cs typeface="Trebuchet MS"/>
              </a:rPr>
              <a:t>et </a:t>
            </a:r>
            <a:r>
              <a:rPr sz="1650" spc="-155" dirty="0">
                <a:latin typeface="Trebuchet MS"/>
                <a:cs typeface="Trebuchet MS"/>
              </a:rPr>
              <a:t>dev, </a:t>
            </a:r>
            <a:r>
              <a:rPr sz="1650" spc="-80" dirty="0">
                <a:latin typeface="Trebuchet MS"/>
                <a:cs typeface="Trebuchet MS"/>
              </a:rPr>
              <a:t>chacun </a:t>
            </a:r>
            <a:r>
              <a:rPr sz="1650" spc="-105" dirty="0">
                <a:latin typeface="Trebuchet MS"/>
                <a:cs typeface="Trebuchet MS"/>
              </a:rPr>
              <a:t>avec </a:t>
            </a:r>
            <a:r>
              <a:rPr sz="1650" spc="-45" dirty="0">
                <a:latin typeface="Trebuchet MS"/>
                <a:cs typeface="Trebuchet MS"/>
              </a:rPr>
              <a:t>un terraform </a:t>
            </a:r>
            <a:r>
              <a:rPr sz="1650" spc="-145" dirty="0">
                <a:latin typeface="Trebuchet MS"/>
                <a:cs typeface="Trebuchet MS"/>
              </a:rPr>
              <a:t>(main.tf </a:t>
            </a:r>
            <a:r>
              <a:rPr sz="1650" spc="10" dirty="0">
                <a:latin typeface="Trebuchet MS"/>
                <a:cs typeface="Trebuchet MS"/>
              </a:rPr>
              <a:t>) </a:t>
            </a:r>
            <a:r>
              <a:rPr sz="1650" spc="-70" dirty="0">
                <a:latin typeface="Trebuchet MS"/>
                <a:cs typeface="Trebuchet MS"/>
              </a:rPr>
              <a:t>utilisant </a:t>
            </a:r>
            <a:r>
              <a:rPr sz="1650" spc="-80" dirty="0">
                <a:latin typeface="Trebuchet MS"/>
                <a:cs typeface="Trebuchet MS"/>
              </a:rPr>
              <a:t>le </a:t>
            </a:r>
            <a:r>
              <a:rPr sz="1650" spc="-85" dirty="0">
                <a:latin typeface="Trebuchet MS"/>
                <a:cs typeface="Trebuchet MS"/>
              </a:rPr>
              <a:t>module </a:t>
            </a:r>
            <a:r>
              <a:rPr sz="1650" spc="-8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ec2module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créé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déployer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une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instance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avec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respectivement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tai</a:t>
            </a:r>
            <a:r>
              <a:rPr sz="1650" b="1" spc="-65" dirty="0">
                <a:latin typeface="Trebuchet MS"/>
                <a:cs typeface="Trebuchet MS"/>
              </a:rPr>
              <a:t>l</a:t>
            </a:r>
            <a:r>
              <a:rPr sz="1650" spc="-65" dirty="0">
                <a:latin typeface="Trebuchet MS"/>
                <a:cs typeface="Trebuchet MS"/>
              </a:rPr>
              <a:t>e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t2.micro</a:t>
            </a:r>
            <a:r>
              <a:rPr sz="1650" spc="-114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14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la</a:t>
            </a:r>
            <a:r>
              <a:rPr sz="1650" spc="-260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prod</a:t>
            </a:r>
            <a:r>
              <a:rPr sz="1650" spc="1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 </a:t>
            </a:r>
            <a:r>
              <a:rPr sz="1650" spc="-48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t2.nano</a:t>
            </a:r>
            <a:r>
              <a:rPr sz="1650" spc="-20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3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dev</a:t>
            </a:r>
            <a:endParaRPr sz="1650">
              <a:latin typeface="Trebuchet MS"/>
              <a:cs typeface="Trebuchet MS"/>
            </a:endParaRPr>
          </a:p>
          <a:p>
            <a:pPr marL="194945" marR="5080" indent="-182880">
              <a:lnSpc>
                <a:spcPts val="1839"/>
              </a:lnSpc>
              <a:spcBef>
                <a:spcPts val="92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90" dirty="0">
                <a:latin typeface="Trebuchet MS"/>
                <a:cs typeface="Trebuchet MS"/>
              </a:rPr>
              <a:t>Veuillez</a:t>
            </a:r>
            <a:r>
              <a:rPr sz="1650" spc="-245" dirty="0">
                <a:latin typeface="Trebuchet MS"/>
                <a:cs typeface="Trebuchet MS"/>
              </a:rPr>
              <a:t> </a:t>
            </a:r>
            <a:r>
              <a:rPr sz="1650" spc="-90" dirty="0">
                <a:latin typeface="Trebuchet MS"/>
                <a:cs typeface="Trebuchet MS"/>
              </a:rPr>
              <a:t>également</a:t>
            </a:r>
            <a:r>
              <a:rPr sz="1650" spc="-190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34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surcharger</a:t>
            </a:r>
            <a:r>
              <a:rPr sz="1650" spc="-1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tag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que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ai</a:t>
            </a:r>
            <a:r>
              <a:rPr sz="1650" spc="-254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cette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forme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20" dirty="0">
                <a:latin typeface="Trebuchet MS"/>
                <a:cs typeface="Trebuchet MS"/>
              </a:rPr>
              <a:t>:«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90" dirty="0">
                <a:latin typeface="Trebuchet MS"/>
                <a:cs typeface="Trebuchet MS"/>
              </a:rPr>
              <a:t>Name:</a:t>
            </a:r>
            <a:r>
              <a:rPr sz="1650" spc="10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ec2-prod-&lt;votre</a:t>
            </a:r>
            <a:r>
              <a:rPr sz="1650" spc="185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prenom&gt;</a:t>
            </a:r>
            <a:r>
              <a:rPr sz="1650" spc="320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»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 </a:t>
            </a:r>
            <a:r>
              <a:rPr sz="1650" spc="-484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65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prod</a:t>
            </a:r>
            <a:r>
              <a:rPr sz="165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«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-90" dirty="0">
                <a:latin typeface="Trebuchet MS"/>
                <a:cs typeface="Trebuchet MS"/>
              </a:rPr>
              <a:t>Name:</a:t>
            </a:r>
            <a:r>
              <a:rPr sz="1650" spc="8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ec2-dev-&lt;votre</a:t>
            </a:r>
            <a:r>
              <a:rPr sz="1650" spc="2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prenom&gt;</a:t>
            </a:r>
            <a:r>
              <a:rPr sz="1650" spc="305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»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5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Dev</a:t>
            </a:r>
            <a:endParaRPr sz="1650">
              <a:latin typeface="Trebuchet MS"/>
              <a:cs typeface="Trebuchet MS"/>
            </a:endParaRPr>
          </a:p>
          <a:p>
            <a:pPr marL="194945" indent="-182880">
              <a:lnSpc>
                <a:spcPct val="100000"/>
              </a:lnSpc>
              <a:spcBef>
                <a:spcPts val="70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70" dirty="0">
                <a:latin typeface="Trebuchet MS"/>
                <a:cs typeface="Trebuchet MS"/>
              </a:rPr>
              <a:t>Lancez</a:t>
            </a:r>
            <a:r>
              <a:rPr sz="1650" spc="-17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ensuite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la</a:t>
            </a:r>
            <a:r>
              <a:rPr sz="1650" spc="-26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création</a:t>
            </a:r>
            <a:r>
              <a:rPr sz="1650" spc="-45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ec2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prod</a:t>
            </a:r>
            <a:r>
              <a:rPr sz="1650" spc="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 </a:t>
            </a:r>
            <a:r>
              <a:rPr sz="1650" spc="-10" dirty="0">
                <a:latin typeface="Trebuchet MS"/>
                <a:cs typeface="Trebuchet MS"/>
              </a:rPr>
              <a:t>de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dev</a:t>
            </a:r>
            <a:endParaRPr sz="1650">
              <a:latin typeface="Trebuchet MS"/>
              <a:cs typeface="Trebuchet MS"/>
            </a:endParaRPr>
          </a:p>
          <a:p>
            <a:pPr marL="194945" indent="-182880">
              <a:lnSpc>
                <a:spcPct val="100000"/>
              </a:lnSpc>
              <a:spcBef>
                <a:spcPts val="74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60" dirty="0">
                <a:latin typeface="Trebuchet MS"/>
                <a:cs typeface="Trebuchet MS"/>
              </a:rPr>
              <a:t>Vérifiez</a:t>
            </a:r>
            <a:r>
              <a:rPr sz="1650" spc="-17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que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les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ec2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portent</a:t>
            </a:r>
            <a:r>
              <a:rPr sz="1650" spc="11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bien</a:t>
            </a:r>
            <a:r>
              <a:rPr sz="1650" spc="-22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le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bon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nom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-155" dirty="0">
                <a:latin typeface="Trebuchet MS"/>
                <a:cs typeface="Trebuchet MS"/>
              </a:rPr>
              <a:t>(Tag)</a:t>
            </a:r>
            <a:r>
              <a:rPr sz="1650" spc="-7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ont</a:t>
            </a:r>
            <a:r>
              <a:rPr sz="1650" spc="4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6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bonne</a:t>
            </a:r>
            <a:r>
              <a:rPr sz="1650" spc="2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tai</a:t>
            </a:r>
            <a:r>
              <a:rPr sz="1650" b="1" spc="-65" dirty="0">
                <a:latin typeface="Trebuchet MS"/>
                <a:cs typeface="Trebuchet MS"/>
              </a:rPr>
              <a:t>l</a:t>
            </a:r>
            <a:r>
              <a:rPr sz="1650" spc="-65" dirty="0">
                <a:latin typeface="Trebuchet MS"/>
                <a:cs typeface="Trebuchet MS"/>
              </a:rPr>
              <a:t>e</a:t>
            </a:r>
            <a:r>
              <a:rPr sz="1650" spc="19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correspondant</a:t>
            </a:r>
            <a:r>
              <a:rPr sz="1650" spc="135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à</a:t>
            </a:r>
            <a:r>
              <a:rPr sz="1650" spc="-26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l’environnement</a:t>
            </a:r>
            <a:endParaRPr sz="1650">
              <a:latin typeface="Trebuchet MS"/>
              <a:cs typeface="Trebuchet MS"/>
            </a:endParaRPr>
          </a:p>
          <a:p>
            <a:pPr marL="194945" indent="-182880">
              <a:lnSpc>
                <a:spcPct val="100000"/>
              </a:lnSpc>
              <a:spcBef>
                <a:spcPts val="74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-75" dirty="0">
                <a:latin typeface="Trebuchet MS"/>
                <a:cs typeface="Trebuchet MS"/>
              </a:rPr>
              <a:t>S</a:t>
            </a:r>
            <a:r>
              <a:rPr sz="1650" spc="-110" dirty="0">
                <a:latin typeface="Trebuchet MS"/>
                <a:cs typeface="Trebuchet MS"/>
              </a:rPr>
              <a:t>u</a:t>
            </a:r>
            <a:r>
              <a:rPr sz="1650" spc="-45" dirty="0">
                <a:latin typeface="Trebuchet MS"/>
                <a:cs typeface="Trebuchet MS"/>
              </a:rPr>
              <a:t>pp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75" dirty="0">
                <a:latin typeface="Trebuchet MS"/>
                <a:cs typeface="Trebuchet MS"/>
              </a:rPr>
              <a:t>i</a:t>
            </a:r>
            <a:r>
              <a:rPr sz="1650" spc="-175" dirty="0">
                <a:latin typeface="Trebuchet MS"/>
                <a:cs typeface="Trebuchet MS"/>
              </a:rPr>
              <a:t>m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15" dirty="0">
                <a:latin typeface="Trebuchet MS"/>
                <a:cs typeface="Trebuchet MS"/>
              </a:rPr>
              <a:t>z</a:t>
            </a:r>
            <a:r>
              <a:rPr sz="1650" spc="-10" dirty="0">
                <a:latin typeface="Trebuchet MS"/>
                <a:cs typeface="Trebuchet MS"/>
              </a:rPr>
              <a:t> v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10" dirty="0">
                <a:latin typeface="Trebuchet MS"/>
                <a:cs typeface="Trebuchet MS"/>
              </a:rPr>
              <a:t>s</a:t>
            </a:r>
            <a:r>
              <a:rPr sz="1650" spc="15" dirty="0">
                <a:latin typeface="Trebuchet MS"/>
                <a:cs typeface="Trebuchet MS"/>
              </a:rPr>
              <a:t> 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30" dirty="0">
                <a:latin typeface="Trebuchet MS"/>
                <a:cs typeface="Trebuchet MS"/>
              </a:rPr>
              <a:t>ss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105" dirty="0">
                <a:latin typeface="Trebuchet MS"/>
                <a:cs typeface="Trebuchet MS"/>
              </a:rPr>
              <a:t>u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100" dirty="0">
                <a:latin typeface="Trebuchet MS"/>
                <a:cs typeface="Trebuchet MS"/>
              </a:rPr>
              <a:t>c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10" dirty="0">
                <a:latin typeface="Trebuchet MS"/>
                <a:cs typeface="Trebuchet MS"/>
              </a:rPr>
              <a:t>s</a:t>
            </a:r>
            <a:r>
              <a:rPr sz="1650" spc="85" dirty="0">
                <a:latin typeface="Trebuchet MS"/>
                <a:cs typeface="Trebuchet MS"/>
              </a:rPr>
              <a:t> </a:t>
            </a:r>
            <a:r>
              <a:rPr sz="1650" spc="-150" dirty="0">
                <a:latin typeface="Trebuchet MS"/>
                <a:cs typeface="Trebuchet MS"/>
              </a:rPr>
              <a:t>a</a:t>
            </a:r>
            <a:r>
              <a:rPr sz="1650" spc="-90" dirty="0">
                <a:latin typeface="Trebuchet MS"/>
                <a:cs typeface="Trebuchet MS"/>
              </a:rPr>
              <a:t>v</a:t>
            </a:r>
            <a:r>
              <a:rPr sz="1650" spc="-185" dirty="0">
                <a:latin typeface="Trebuchet MS"/>
                <a:cs typeface="Trebuchet MS"/>
              </a:rPr>
              <a:t>e</a:t>
            </a:r>
            <a:r>
              <a:rPr sz="1650" spc="15" dirty="0">
                <a:latin typeface="Trebuchet MS"/>
                <a:cs typeface="Trebuchet MS"/>
              </a:rPr>
              <a:t>c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5" dirty="0">
                <a:latin typeface="Trebuchet MS"/>
                <a:cs typeface="Trebuchet MS"/>
              </a:rPr>
              <a:t>rr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spc="-55" dirty="0">
                <a:latin typeface="Trebuchet MS"/>
                <a:cs typeface="Trebuchet MS"/>
              </a:rPr>
              <a:t>f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25" dirty="0">
                <a:latin typeface="Trebuchet MS"/>
                <a:cs typeface="Trebuchet MS"/>
              </a:rPr>
              <a:t>m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d</a:t>
            </a:r>
            <a:r>
              <a:rPr sz="1650" spc="-105" dirty="0">
                <a:latin typeface="Trebuchet MS"/>
                <a:cs typeface="Trebuchet MS"/>
              </a:rPr>
              <a:t>e</a:t>
            </a:r>
            <a:r>
              <a:rPr sz="1650" spc="-35" dirty="0">
                <a:latin typeface="Trebuchet MS"/>
                <a:cs typeface="Trebuchet MS"/>
              </a:rPr>
              <a:t>s</a:t>
            </a:r>
            <a:r>
              <a:rPr sz="1650" spc="-100" dirty="0">
                <a:latin typeface="Trebuchet MS"/>
                <a:cs typeface="Trebuchet MS"/>
              </a:rPr>
              <a:t>t</a:t>
            </a:r>
            <a:r>
              <a:rPr sz="1650" spc="-5" dirty="0">
                <a:latin typeface="Trebuchet MS"/>
                <a:cs typeface="Trebuchet MS"/>
              </a:rPr>
              <a:t>r</a:t>
            </a:r>
            <a:r>
              <a:rPr sz="1650" spc="-90" dirty="0">
                <a:latin typeface="Trebuchet MS"/>
                <a:cs typeface="Trebuchet MS"/>
              </a:rPr>
              <a:t>o</a:t>
            </a:r>
            <a:r>
              <a:rPr sz="1650" spc="15" dirty="0">
                <a:latin typeface="Trebuchet MS"/>
                <a:cs typeface="Trebuchet MS"/>
              </a:rPr>
              <a:t>y</a:t>
            </a:r>
            <a:endParaRPr sz="1650">
              <a:latin typeface="Trebuchet MS"/>
              <a:cs typeface="Trebuchet MS"/>
            </a:endParaRPr>
          </a:p>
          <a:p>
            <a:pPr marL="194945" indent="-182880">
              <a:lnSpc>
                <a:spcPct val="100000"/>
              </a:lnSpc>
              <a:spcBef>
                <a:spcPts val="825"/>
              </a:spcBef>
              <a:buClr>
                <a:srgbClr val="242424"/>
              </a:buClr>
              <a:buFont typeface="Arial MT"/>
              <a:buChar char="◦"/>
              <a:tabLst>
                <a:tab pos="195580" algn="l"/>
              </a:tabLst>
            </a:pPr>
            <a:r>
              <a:rPr sz="1650" spc="15" dirty="0">
                <a:latin typeface="Trebuchet MS"/>
                <a:cs typeface="Trebuchet MS"/>
              </a:rPr>
              <a:t>Créez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dossier</a:t>
            </a:r>
            <a:r>
              <a:rPr sz="1650" spc="13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tp-6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comme</a:t>
            </a:r>
            <a:r>
              <a:rPr sz="1650" spc="11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l’avez</a:t>
            </a:r>
            <a:r>
              <a:rPr sz="1650" spc="-254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fait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au</a:t>
            </a:r>
            <a:r>
              <a:rPr sz="1650" spc="-21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tp-5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conserver</a:t>
            </a:r>
            <a:r>
              <a:rPr sz="1650" spc="22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code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3EF6C8-0520-8191-280E-69DFC98231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72</a:t>
            </a:fld>
            <a:endParaRPr lang="fr-F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0560" cy="6858000"/>
            <a:chOff x="0" y="0"/>
            <a:chExt cx="57505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99280" cy="6858000"/>
            </a:xfrm>
            <a:custGeom>
              <a:avLst/>
              <a:gdLst/>
              <a:ahLst/>
              <a:cxnLst/>
              <a:rect l="l" t="t" r="r" b="b"/>
              <a:pathLst>
                <a:path w="4399280" h="6858000">
                  <a:moveTo>
                    <a:pt x="4097782" y="0"/>
                  </a:moveTo>
                  <a:lnTo>
                    <a:pt x="3220593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4399280" y="6858000"/>
                  </a:lnTo>
                  <a:lnTo>
                    <a:pt x="3251708" y="5263896"/>
                  </a:lnTo>
                  <a:lnTo>
                    <a:pt x="3251708" y="5258689"/>
                  </a:lnTo>
                  <a:lnTo>
                    <a:pt x="4097782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959" y="0"/>
              <a:ext cx="1127760" cy="5334000"/>
            </a:xfrm>
            <a:custGeom>
              <a:avLst/>
              <a:gdLst/>
              <a:ahLst/>
              <a:cxnLst/>
              <a:rect l="l" t="t" r="r" b="b"/>
              <a:pathLst>
                <a:path w="1127760" h="5334000">
                  <a:moveTo>
                    <a:pt x="1127760" y="0"/>
                  </a:moveTo>
                  <a:lnTo>
                    <a:pt x="872489" y="0"/>
                  </a:lnTo>
                  <a:lnTo>
                    <a:pt x="0" y="5291074"/>
                  </a:lnTo>
                  <a:lnTo>
                    <a:pt x="248792" y="5334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12159" y="0"/>
              <a:ext cx="1117600" cy="5273040"/>
            </a:xfrm>
            <a:custGeom>
              <a:avLst/>
              <a:gdLst/>
              <a:ahLst/>
              <a:cxnLst/>
              <a:rect l="l" t="t" r="r" b="b"/>
              <a:pathLst>
                <a:path w="1117600" h="5273040">
                  <a:moveTo>
                    <a:pt x="1117600" y="0"/>
                  </a:moveTo>
                  <a:lnTo>
                    <a:pt x="865124" y="0"/>
                  </a:lnTo>
                  <a:lnTo>
                    <a:pt x="0" y="5234940"/>
                  </a:lnTo>
                  <a:lnTo>
                    <a:pt x="249174" y="527304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2159" y="5242559"/>
              <a:ext cx="1229360" cy="1615440"/>
            </a:xfrm>
            <a:custGeom>
              <a:avLst/>
              <a:gdLst/>
              <a:ahLst/>
              <a:cxnLst/>
              <a:rect l="l" t="t" r="r" b="b"/>
              <a:pathLst>
                <a:path w="1229360" h="1615440">
                  <a:moveTo>
                    <a:pt x="0" y="0"/>
                  </a:moveTo>
                  <a:lnTo>
                    <a:pt x="1175385" y="1615439"/>
                  </a:lnTo>
                  <a:lnTo>
                    <a:pt x="1229360" y="161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6959" y="5293359"/>
              <a:ext cx="1503680" cy="1564640"/>
            </a:xfrm>
            <a:custGeom>
              <a:avLst/>
              <a:gdLst/>
              <a:ahLst/>
              <a:cxnLst/>
              <a:rect l="l" t="t" r="r" b="b"/>
              <a:pathLst>
                <a:path w="1503679" h="1564640">
                  <a:moveTo>
                    <a:pt x="0" y="0"/>
                  </a:moveTo>
                  <a:lnTo>
                    <a:pt x="1450975" y="1564639"/>
                  </a:lnTo>
                  <a:lnTo>
                    <a:pt x="1503679" y="156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6959" y="5283200"/>
              <a:ext cx="2133600" cy="1574800"/>
            </a:xfrm>
            <a:custGeom>
              <a:avLst/>
              <a:gdLst/>
              <a:ahLst/>
              <a:cxnLst/>
              <a:rect l="l" t="t" r="r" b="b"/>
              <a:pathLst>
                <a:path w="2133600" h="1574800">
                  <a:moveTo>
                    <a:pt x="0" y="0"/>
                  </a:moveTo>
                  <a:lnTo>
                    <a:pt x="0" y="4825"/>
                  </a:lnTo>
                  <a:lnTo>
                    <a:pt x="1497711" y="1574800"/>
                  </a:lnTo>
                  <a:lnTo>
                    <a:pt x="2133600" y="1574800"/>
                  </a:lnTo>
                  <a:lnTo>
                    <a:pt x="248030" y="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2159" y="5242559"/>
              <a:ext cx="1696720" cy="1615440"/>
            </a:xfrm>
            <a:custGeom>
              <a:avLst/>
              <a:gdLst/>
              <a:ahLst/>
              <a:cxnLst/>
              <a:rect l="l" t="t" r="r" b="b"/>
              <a:pathLst>
                <a:path w="1696720" h="1615440">
                  <a:moveTo>
                    <a:pt x="0" y="0"/>
                  </a:moveTo>
                  <a:lnTo>
                    <a:pt x="1229614" y="1615439"/>
                  </a:lnTo>
                  <a:lnTo>
                    <a:pt x="1696719" y="1615439"/>
                  </a:lnTo>
                  <a:lnTo>
                    <a:pt x="292353" y="94995"/>
                  </a:lnTo>
                  <a:lnTo>
                    <a:pt x="244601" y="42798"/>
                  </a:lnTo>
                  <a:lnTo>
                    <a:pt x="249427" y="42798"/>
                  </a:lnTo>
                  <a:lnTo>
                    <a:pt x="249427" y="37972"/>
                  </a:lnTo>
                  <a:lnTo>
                    <a:pt x="244601" y="3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522" y="2864485"/>
            <a:ext cx="7778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6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4000" spc="-32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4000" spc="-28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9" y="69595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</a:t>
            </a:r>
            <a:r>
              <a:rPr spc="25" dirty="0"/>
              <a:t>r</a:t>
            </a:r>
            <a:r>
              <a:rPr spc="-40" dirty="0"/>
              <a:t>é</a:t>
            </a:r>
            <a:r>
              <a:rPr dirty="0"/>
              <a:t>s</a:t>
            </a:r>
            <a:r>
              <a:rPr spc="-40" dirty="0"/>
              <a:t>e</a:t>
            </a:r>
            <a:r>
              <a:rPr spc="-35" dirty="0"/>
              <a:t>n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20" dirty="0"/>
              <a:t>i</a:t>
            </a:r>
            <a:r>
              <a:rPr spc="-40" dirty="0"/>
              <a:t>o</a:t>
            </a:r>
            <a:r>
              <a:rPr spc="-5" dirty="0"/>
              <a:t>n</a:t>
            </a:r>
            <a:r>
              <a:rPr spc="-310" dirty="0"/>
              <a:t> </a:t>
            </a:r>
            <a:r>
              <a:rPr spc="-35" dirty="0"/>
              <a:t>d</a:t>
            </a:r>
            <a:r>
              <a:rPr spc="-5" dirty="0"/>
              <a:t>u</a:t>
            </a:r>
            <a:r>
              <a:rPr spc="10" dirty="0"/>
              <a:t> </a:t>
            </a:r>
            <a:r>
              <a:rPr spc="-95" dirty="0"/>
              <a:t>f</a:t>
            </a:r>
            <a:r>
              <a:rPr spc="-40" dirty="0"/>
              <a:t>o</a:t>
            </a:r>
            <a:r>
              <a:rPr spc="30" dirty="0"/>
              <a:t>r</a:t>
            </a:r>
            <a:r>
              <a:rPr spc="-40" dirty="0"/>
              <a:t>m</a:t>
            </a:r>
            <a:r>
              <a:rPr spc="5" dirty="0"/>
              <a:t>a</a:t>
            </a:r>
            <a:r>
              <a:rPr spc="-5" dirty="0"/>
              <a:t>t</a:t>
            </a:r>
            <a:r>
              <a:rPr spc="-45" dirty="0"/>
              <a:t>e</a:t>
            </a:r>
            <a:r>
              <a:rPr spc="-35" dirty="0"/>
              <a:t>u</a:t>
            </a:r>
            <a:r>
              <a:rPr spc="-5" dirty="0"/>
              <a:t>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007609" y="1248410"/>
            <a:ext cx="6504940" cy="1150620"/>
            <a:chOff x="5007609" y="1248410"/>
            <a:chExt cx="6504940" cy="1150620"/>
          </a:xfrm>
        </p:grpSpPr>
        <p:sp>
          <p:nvSpPr>
            <p:cNvPr id="14" name="object 14"/>
            <p:cNvSpPr/>
            <p:nvPr/>
          </p:nvSpPr>
          <p:spPr>
            <a:xfrm>
              <a:off x="5013959" y="12547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9" y="18237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239268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0701" y="1115758"/>
            <a:ext cx="473075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545">
              <a:lnSpc>
                <a:spcPct val="140700"/>
              </a:lnSpc>
              <a:spcBef>
                <a:spcPts val="100"/>
              </a:spcBef>
            </a:pPr>
            <a:r>
              <a:rPr sz="2650" spc="-20" dirty="0">
                <a:latin typeface="Calibri"/>
                <a:cs typeface="Calibri"/>
              </a:rPr>
              <a:t>Introduction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au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DevOps</a:t>
            </a:r>
            <a:r>
              <a:rPr sz="2650" spc="-1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et</a:t>
            </a:r>
            <a:r>
              <a:rPr sz="2650" spc="-8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IaC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Terraform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è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265" dirty="0">
                <a:latin typeface="Calibri"/>
                <a:cs typeface="Calibri"/>
              </a:rPr>
              <a:t> 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s</a:t>
            </a:r>
            <a:r>
              <a:rPr sz="2650" spc="-40" dirty="0">
                <a:latin typeface="Calibri"/>
                <a:cs typeface="Calibri"/>
              </a:rPr>
              <a:t>o</a:t>
            </a:r>
            <a:r>
              <a:rPr sz="2650" spc="-35" dirty="0">
                <a:latin typeface="Calibri"/>
                <a:cs typeface="Calibri"/>
              </a:rPr>
              <a:t>u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13959" y="2961639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0701" y="2985198"/>
            <a:ext cx="516128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8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nd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z</a:t>
            </a:r>
            <a:r>
              <a:rPr sz="2650" spc="-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s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40" dirty="0">
                <a:latin typeface="Calibri"/>
                <a:cs typeface="Calibri"/>
              </a:rPr>
              <a:t>é</a:t>
            </a:r>
            <a:r>
              <a:rPr sz="2650" spc="-30" dirty="0">
                <a:latin typeface="Calibri"/>
                <a:cs typeface="Calibri"/>
              </a:rPr>
              <a:t>p</a:t>
            </a:r>
            <a:r>
              <a:rPr sz="2650" spc="25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40" dirty="0">
                <a:latin typeface="Calibri"/>
                <a:cs typeface="Calibri"/>
              </a:rPr>
              <a:t>eme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ts</a:t>
            </a:r>
            <a:r>
              <a:rPr sz="2650" spc="-1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m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qu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3524250"/>
            <a:ext cx="6492240" cy="1709420"/>
            <a:chOff x="5013959" y="3524250"/>
            <a:chExt cx="6492240" cy="1709420"/>
          </a:xfrm>
        </p:grpSpPr>
        <p:sp>
          <p:nvSpPr>
            <p:cNvPr id="21" name="object 21"/>
            <p:cNvSpPr/>
            <p:nvPr/>
          </p:nvSpPr>
          <p:spPr>
            <a:xfrm>
              <a:off x="5013959" y="35306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9" y="408940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3959" y="465836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3959" y="522732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00701" y="3388642"/>
            <a:ext cx="3088005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2650" spc="-250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5" dirty="0">
                <a:latin typeface="Calibri"/>
                <a:cs typeface="Calibri"/>
              </a:rPr>
              <a:t>a</a:t>
            </a:r>
            <a:r>
              <a:rPr sz="2650" spc="-90" dirty="0">
                <a:latin typeface="Calibri"/>
                <a:cs typeface="Calibri"/>
              </a:rPr>
              <a:t>f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3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14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v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25" dirty="0">
                <a:latin typeface="Calibri"/>
                <a:cs typeface="Calibri"/>
              </a:rPr>
              <a:t>i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40" dirty="0">
                <a:latin typeface="Calibri"/>
                <a:cs typeface="Calibri"/>
              </a:rPr>
              <a:t>e</a:t>
            </a: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s  </a:t>
            </a:r>
            <a:r>
              <a:rPr sz="2650" spc="-35" dirty="0">
                <a:latin typeface="Calibri"/>
                <a:cs typeface="Calibri"/>
              </a:rPr>
              <a:t>Remote </a:t>
            </a:r>
            <a:r>
              <a:rPr sz="2650" spc="-20" dirty="0">
                <a:latin typeface="Calibri"/>
                <a:cs typeface="Calibri"/>
              </a:rPr>
              <a:t>management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Module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650" spc="-15" dirty="0">
                <a:solidFill>
                  <a:srgbClr val="2E5496"/>
                </a:solidFill>
                <a:latin typeface="Calibri"/>
                <a:cs typeface="Calibri"/>
              </a:rPr>
              <a:t>Mini-projet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4B14108F-F9B8-EEE8-18E7-0B1BFF396E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73</a:t>
            </a:fld>
            <a:endParaRPr lang="fr-F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4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223520"/>
            <a:ext cx="11724640" cy="6390640"/>
          </a:xfrm>
          <a:custGeom>
            <a:avLst/>
            <a:gdLst/>
            <a:ahLst/>
            <a:cxnLst/>
            <a:rect l="l" t="t" r="r" b="b"/>
            <a:pathLst>
              <a:path w="11724640" h="6390640">
                <a:moveTo>
                  <a:pt x="11724513" y="0"/>
                </a:moveTo>
                <a:lnTo>
                  <a:pt x="0" y="0"/>
                </a:lnTo>
                <a:lnTo>
                  <a:pt x="0" y="6390132"/>
                </a:lnTo>
                <a:lnTo>
                  <a:pt x="11724513" y="6390132"/>
                </a:lnTo>
                <a:lnTo>
                  <a:pt x="11724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855" y="1199197"/>
            <a:ext cx="8141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80" dirty="0">
                <a:latin typeface="Calibri Light"/>
                <a:cs typeface="Calibri Light"/>
              </a:rPr>
              <a:t>M</a:t>
            </a:r>
            <a:r>
              <a:rPr sz="4400" spc="-254" dirty="0">
                <a:latin typeface="Calibri Light"/>
                <a:cs typeface="Calibri Light"/>
              </a:rPr>
              <a:t>i</a:t>
            </a:r>
            <a:r>
              <a:rPr sz="4400" spc="-210" dirty="0">
                <a:latin typeface="Calibri Light"/>
                <a:cs typeface="Calibri Light"/>
              </a:rPr>
              <a:t>n</a:t>
            </a:r>
            <a:r>
              <a:rPr sz="4400" spc="-250" dirty="0">
                <a:latin typeface="Calibri Light"/>
                <a:cs typeface="Calibri Light"/>
              </a:rPr>
              <a:t>i</a:t>
            </a:r>
            <a:r>
              <a:rPr sz="4400" spc="-229" dirty="0">
                <a:latin typeface="Calibri Light"/>
                <a:cs typeface="Calibri Light"/>
              </a:rPr>
              <a:t>-</a:t>
            </a:r>
            <a:r>
              <a:rPr sz="4400" spc="-210" dirty="0">
                <a:latin typeface="Calibri Light"/>
                <a:cs typeface="Calibri Light"/>
              </a:rPr>
              <a:t>p</a:t>
            </a:r>
            <a:r>
              <a:rPr sz="4400" spc="-325" dirty="0">
                <a:latin typeface="Calibri Light"/>
                <a:cs typeface="Calibri Light"/>
              </a:rPr>
              <a:t>r</a:t>
            </a:r>
            <a:r>
              <a:rPr sz="4400" spc="-220" dirty="0">
                <a:latin typeface="Calibri Light"/>
                <a:cs typeface="Calibri Light"/>
              </a:rPr>
              <a:t>o</a:t>
            </a:r>
            <a:r>
              <a:rPr sz="4400" spc="-215" dirty="0">
                <a:latin typeface="Calibri Light"/>
                <a:cs typeface="Calibri Light"/>
              </a:rPr>
              <a:t>j</a:t>
            </a:r>
            <a:r>
              <a:rPr sz="4400" spc="-260" dirty="0">
                <a:latin typeface="Calibri Light"/>
                <a:cs typeface="Calibri Light"/>
              </a:rPr>
              <a:t>e</a:t>
            </a:r>
            <a:r>
              <a:rPr sz="4400" spc="-250" dirty="0">
                <a:latin typeface="Calibri Light"/>
                <a:cs typeface="Calibri Light"/>
              </a:rPr>
              <a:t>t</a:t>
            </a:r>
            <a:r>
              <a:rPr sz="4400" dirty="0">
                <a:latin typeface="Calibri Light"/>
                <a:cs typeface="Calibri Light"/>
              </a:rPr>
              <a:t>:</a:t>
            </a:r>
            <a:r>
              <a:rPr sz="4400" spc="-470" dirty="0">
                <a:latin typeface="Calibri Light"/>
                <a:cs typeface="Calibri Light"/>
              </a:rPr>
              <a:t> </a:t>
            </a:r>
            <a:r>
              <a:rPr sz="4400" spc="-195" dirty="0">
                <a:latin typeface="Calibri Light"/>
                <a:cs typeface="Calibri Light"/>
              </a:rPr>
              <a:t>D</a:t>
            </a:r>
            <a:r>
              <a:rPr sz="4400" spc="-180" dirty="0">
                <a:latin typeface="Calibri Light"/>
                <a:cs typeface="Calibri Light"/>
              </a:rPr>
              <a:t>é</a:t>
            </a:r>
            <a:r>
              <a:rPr sz="4400" spc="-130" dirty="0">
                <a:latin typeface="Calibri Light"/>
                <a:cs typeface="Calibri Light"/>
              </a:rPr>
              <a:t>p</a:t>
            </a:r>
            <a:r>
              <a:rPr sz="4400" spc="-175" dirty="0">
                <a:latin typeface="Calibri Light"/>
                <a:cs typeface="Calibri Light"/>
              </a:rPr>
              <a:t>l</a:t>
            </a:r>
            <a:r>
              <a:rPr sz="4400" spc="-135" dirty="0">
                <a:latin typeface="Calibri Light"/>
                <a:cs typeface="Calibri Light"/>
              </a:rPr>
              <a:t>o</a:t>
            </a:r>
            <a:r>
              <a:rPr sz="4400" spc="-260" dirty="0">
                <a:latin typeface="Calibri Light"/>
                <a:cs typeface="Calibri Light"/>
              </a:rPr>
              <a:t>ye</a:t>
            </a:r>
            <a:r>
              <a:rPr sz="4400" dirty="0">
                <a:latin typeface="Calibri Light"/>
                <a:cs typeface="Calibri Light"/>
              </a:rPr>
              <a:t>z</a:t>
            </a:r>
            <a:r>
              <a:rPr sz="4400" spc="-95" dirty="0">
                <a:latin typeface="Calibri Light"/>
                <a:cs typeface="Calibri Light"/>
              </a:rPr>
              <a:t> </a:t>
            </a:r>
            <a:r>
              <a:rPr sz="4400" spc="-210" dirty="0">
                <a:latin typeface="Calibri Light"/>
                <a:cs typeface="Calibri Light"/>
              </a:rPr>
              <a:t>un</a:t>
            </a:r>
            <a:r>
              <a:rPr sz="4400" dirty="0">
                <a:latin typeface="Calibri Light"/>
                <a:cs typeface="Calibri Light"/>
              </a:rPr>
              <a:t>e</a:t>
            </a:r>
            <a:r>
              <a:rPr sz="4400" spc="-530" dirty="0">
                <a:latin typeface="Calibri Light"/>
                <a:cs typeface="Calibri Light"/>
              </a:rPr>
              <a:t> </a:t>
            </a:r>
            <a:r>
              <a:rPr sz="4400" spc="-335" dirty="0">
                <a:latin typeface="Calibri Light"/>
                <a:cs typeface="Calibri Light"/>
              </a:rPr>
              <a:t>i</a:t>
            </a:r>
            <a:r>
              <a:rPr sz="4400" spc="-290" dirty="0">
                <a:latin typeface="Calibri Light"/>
                <a:cs typeface="Calibri Light"/>
              </a:rPr>
              <a:t>n</a:t>
            </a:r>
            <a:r>
              <a:rPr sz="4400" spc="-360" dirty="0">
                <a:latin typeface="Calibri Light"/>
                <a:cs typeface="Calibri Light"/>
              </a:rPr>
              <a:t>f</a:t>
            </a:r>
            <a:r>
              <a:rPr sz="4400" spc="-400" dirty="0">
                <a:latin typeface="Calibri Light"/>
                <a:cs typeface="Calibri Light"/>
              </a:rPr>
              <a:t>r</a:t>
            </a:r>
            <a:r>
              <a:rPr sz="4400" dirty="0">
                <a:latin typeface="Calibri Light"/>
                <a:cs typeface="Calibri Light"/>
              </a:rPr>
              <a:t>a</a:t>
            </a:r>
            <a:r>
              <a:rPr sz="4400" spc="-505" dirty="0">
                <a:latin typeface="Calibri Light"/>
                <a:cs typeface="Calibri Light"/>
              </a:rPr>
              <a:t> </a:t>
            </a:r>
            <a:r>
              <a:rPr sz="4400" spc="-355" dirty="0">
                <a:latin typeface="Calibri Light"/>
                <a:cs typeface="Calibri Light"/>
              </a:rPr>
              <a:t>c</a:t>
            </a:r>
            <a:r>
              <a:rPr sz="4400" spc="-220" dirty="0">
                <a:latin typeface="Calibri Light"/>
                <a:cs typeface="Calibri Light"/>
              </a:rPr>
              <a:t>o</a:t>
            </a:r>
            <a:r>
              <a:rPr sz="4400" spc="-200" dirty="0">
                <a:latin typeface="Calibri Light"/>
                <a:cs typeface="Calibri Light"/>
              </a:rPr>
              <a:t>m</a:t>
            </a:r>
            <a:r>
              <a:rPr sz="4400" spc="-210" dirty="0">
                <a:latin typeface="Calibri Light"/>
                <a:cs typeface="Calibri Light"/>
              </a:rPr>
              <a:t>p</a:t>
            </a:r>
            <a:r>
              <a:rPr sz="4400" spc="-254" dirty="0">
                <a:latin typeface="Calibri Light"/>
                <a:cs typeface="Calibri Light"/>
              </a:rPr>
              <a:t>l</a:t>
            </a:r>
            <a:r>
              <a:rPr sz="4400" spc="-260" dirty="0">
                <a:latin typeface="Calibri Light"/>
                <a:cs typeface="Calibri Light"/>
              </a:rPr>
              <a:t>è</a:t>
            </a:r>
            <a:r>
              <a:rPr sz="4400" spc="-325" dirty="0">
                <a:latin typeface="Calibri Light"/>
                <a:cs typeface="Calibri Light"/>
              </a:rPr>
              <a:t>t</a:t>
            </a:r>
            <a:r>
              <a:rPr sz="4400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5569" y="2109787"/>
            <a:ext cx="9222740" cy="3517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5580" indent="-183515">
              <a:lnSpc>
                <a:spcPts val="1950"/>
              </a:lnSpc>
              <a:spcBef>
                <a:spcPts val="130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55" dirty="0">
                <a:latin typeface="Trebuchet MS"/>
                <a:cs typeface="Trebuchet MS"/>
              </a:rPr>
              <a:t>Ecrivez</a:t>
            </a:r>
            <a:r>
              <a:rPr sz="1650" spc="-17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module</a:t>
            </a:r>
            <a:r>
              <a:rPr sz="1650" spc="125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6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créer</a:t>
            </a:r>
            <a:r>
              <a:rPr sz="1650" spc="15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une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instance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ec2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utilisant</a:t>
            </a:r>
            <a:r>
              <a:rPr sz="1650" spc="-29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54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dernière</a:t>
            </a:r>
            <a:r>
              <a:rPr sz="1650" spc="-4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version</a:t>
            </a:r>
            <a:r>
              <a:rPr sz="1650" spc="-40" dirty="0">
                <a:latin typeface="Trebuchet MS"/>
                <a:cs typeface="Trebuchet MS"/>
              </a:rPr>
              <a:t> </a:t>
            </a:r>
            <a:r>
              <a:rPr sz="1650" spc="-15" dirty="0">
                <a:latin typeface="Trebuchet MS"/>
                <a:cs typeface="Trebuchet MS"/>
              </a:rPr>
              <a:t>de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ubuntu</a:t>
            </a:r>
            <a:r>
              <a:rPr sz="1650" spc="2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bionic</a:t>
            </a:r>
            <a:r>
              <a:rPr sz="1650" spc="-3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(qui</a:t>
            </a:r>
            <a:endParaRPr sz="1650" dirty="0">
              <a:latin typeface="Trebuchet MS"/>
              <a:cs typeface="Trebuchet MS"/>
            </a:endParaRPr>
          </a:p>
          <a:p>
            <a:pPr marL="195580">
              <a:lnSpc>
                <a:spcPts val="1950"/>
              </a:lnSpc>
            </a:pPr>
            <a:r>
              <a:rPr sz="1650" spc="-35" dirty="0">
                <a:latin typeface="Trebuchet MS"/>
                <a:cs typeface="Trebuchet MS"/>
              </a:rPr>
              <a:t>s’a</a:t>
            </a:r>
            <a:r>
              <a:rPr sz="1650" b="1" spc="-35" dirty="0">
                <a:latin typeface="Trebuchet MS"/>
                <a:cs typeface="Trebuchet MS"/>
              </a:rPr>
              <a:t>t</a:t>
            </a:r>
            <a:r>
              <a:rPr sz="1650" b="1" spc="-45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achera</a:t>
            </a:r>
            <a:r>
              <a:rPr sz="1650" spc="-335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l’ebs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l’ip</a:t>
            </a:r>
            <a:r>
              <a:rPr sz="1650" spc="-70" dirty="0">
                <a:latin typeface="Trebuchet MS"/>
                <a:cs typeface="Trebuchet MS"/>
              </a:rPr>
              <a:t> publique)</a:t>
            </a:r>
            <a:r>
              <a:rPr sz="1650" spc="-15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dont</a:t>
            </a:r>
            <a:r>
              <a:rPr sz="1650" spc="4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18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tai</a:t>
            </a:r>
            <a:r>
              <a:rPr sz="1650" b="1" spc="-65" dirty="0">
                <a:latin typeface="Trebuchet MS"/>
                <a:cs typeface="Trebuchet MS"/>
              </a:rPr>
              <a:t>l</a:t>
            </a:r>
            <a:r>
              <a:rPr sz="1650" spc="-65" dirty="0">
                <a:latin typeface="Trebuchet MS"/>
                <a:cs typeface="Trebuchet MS"/>
              </a:rPr>
              <a:t>e</a:t>
            </a:r>
            <a:r>
              <a:rPr sz="1650" spc="19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tag</a:t>
            </a:r>
            <a:r>
              <a:rPr sz="1650" spc="-6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seront</a:t>
            </a:r>
            <a:r>
              <a:rPr sz="1650" spc="4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variabilisés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74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55" dirty="0">
                <a:latin typeface="Trebuchet MS"/>
                <a:cs typeface="Trebuchet MS"/>
              </a:rPr>
              <a:t>Ecrivez</a:t>
            </a:r>
            <a:r>
              <a:rPr sz="1650" spc="-17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module</a:t>
            </a:r>
            <a:r>
              <a:rPr sz="1650" spc="114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créer</a:t>
            </a:r>
            <a:r>
              <a:rPr sz="1650" spc="5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6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volume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ebs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dont</a:t>
            </a:r>
            <a:r>
              <a:rPr sz="1650" spc="4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6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tai</a:t>
            </a:r>
            <a:r>
              <a:rPr sz="1650" b="1" spc="-65" dirty="0">
                <a:latin typeface="Trebuchet MS"/>
                <a:cs typeface="Trebuchet MS"/>
              </a:rPr>
              <a:t>l</a:t>
            </a:r>
            <a:r>
              <a:rPr sz="1650" spc="-65" dirty="0">
                <a:latin typeface="Trebuchet MS"/>
                <a:cs typeface="Trebuchet MS"/>
              </a:rPr>
              <a:t>e</a:t>
            </a:r>
            <a:r>
              <a:rPr sz="1650" spc="190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sera</a:t>
            </a:r>
            <a:r>
              <a:rPr sz="1650" spc="-17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variabilisée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74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55" dirty="0">
                <a:latin typeface="Trebuchet MS"/>
                <a:cs typeface="Trebuchet MS"/>
              </a:rPr>
              <a:t>Ecrivez</a:t>
            </a:r>
            <a:r>
              <a:rPr sz="1650" spc="-17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module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une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30" dirty="0">
                <a:latin typeface="Trebuchet MS"/>
                <a:cs typeface="Trebuchet MS"/>
              </a:rPr>
              <a:t>ip</a:t>
            </a:r>
            <a:r>
              <a:rPr sz="1650" spc="-229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publique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(qui</a:t>
            </a:r>
            <a:r>
              <a:rPr sz="1650" spc="-165" dirty="0">
                <a:latin typeface="Trebuchet MS"/>
                <a:cs typeface="Trebuchet MS"/>
              </a:rPr>
              <a:t> </a:t>
            </a:r>
            <a:r>
              <a:rPr sz="1650" spc="-35" dirty="0">
                <a:latin typeface="Trebuchet MS"/>
                <a:cs typeface="Trebuchet MS"/>
              </a:rPr>
              <a:t>s’a</a:t>
            </a:r>
            <a:r>
              <a:rPr sz="1650" b="1" spc="-35" dirty="0">
                <a:latin typeface="Trebuchet MS"/>
                <a:cs typeface="Trebuchet MS"/>
              </a:rPr>
              <a:t>t</a:t>
            </a:r>
            <a:r>
              <a:rPr sz="1650" b="1" spc="-4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achera</a:t>
            </a:r>
            <a:r>
              <a:rPr sz="1650" spc="-33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34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security</a:t>
            </a:r>
            <a:r>
              <a:rPr sz="1650" spc="-3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group)</a:t>
            </a:r>
            <a:endParaRPr sz="1650" dirty="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74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-55" dirty="0">
                <a:latin typeface="Trebuchet MS"/>
                <a:cs typeface="Trebuchet MS"/>
              </a:rPr>
              <a:t>Ecrivez</a:t>
            </a:r>
            <a:r>
              <a:rPr sz="1650" spc="-17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module</a:t>
            </a:r>
            <a:r>
              <a:rPr sz="1650" spc="114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créer</a:t>
            </a:r>
            <a:r>
              <a:rPr sz="1650" spc="5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une</a:t>
            </a:r>
            <a:r>
              <a:rPr sz="1650" spc="-5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security</a:t>
            </a:r>
            <a:r>
              <a:rPr sz="1650" spc="-5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qui</a:t>
            </a:r>
            <a:r>
              <a:rPr sz="1650" spc="-17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ouvrira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10" dirty="0">
                <a:latin typeface="Trebuchet MS"/>
                <a:cs typeface="Trebuchet MS"/>
              </a:rPr>
              <a:t>80</a:t>
            </a:r>
            <a:r>
              <a:rPr sz="1650" spc="-9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10" dirty="0">
                <a:latin typeface="Trebuchet MS"/>
                <a:cs typeface="Trebuchet MS"/>
              </a:rPr>
              <a:t>443</a:t>
            </a:r>
            <a:endParaRPr sz="1650" dirty="0">
              <a:latin typeface="Trebuchet MS"/>
              <a:cs typeface="Trebuchet MS"/>
            </a:endParaRPr>
          </a:p>
          <a:p>
            <a:pPr marL="195580" marR="19050" indent="-183515">
              <a:lnSpc>
                <a:spcPts val="1839"/>
              </a:lnSpc>
              <a:spcBef>
                <a:spcPts val="919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15" dirty="0">
                <a:latin typeface="Trebuchet MS"/>
                <a:cs typeface="Trebuchet MS"/>
              </a:rPr>
              <a:t>Créez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dossier</a:t>
            </a:r>
            <a:r>
              <a:rPr sz="1650" spc="14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app</a:t>
            </a:r>
            <a:r>
              <a:rPr sz="1650" spc="-155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qui</a:t>
            </a:r>
            <a:r>
              <a:rPr sz="1650" spc="-18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va</a:t>
            </a:r>
            <a:r>
              <a:rPr sz="1650" spc="-26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utiliser</a:t>
            </a:r>
            <a:r>
              <a:rPr sz="1650" spc="-2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les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15" dirty="0">
                <a:latin typeface="Trebuchet MS"/>
                <a:cs typeface="Trebuchet MS"/>
              </a:rPr>
              <a:t>4</a:t>
            </a:r>
            <a:r>
              <a:rPr sz="1650" spc="-10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modules</a:t>
            </a:r>
            <a:r>
              <a:rPr sz="1650" spc="190" dirty="0">
                <a:latin typeface="Trebuchet MS"/>
                <a:cs typeface="Trebuchet MS"/>
              </a:rPr>
              <a:t> </a:t>
            </a:r>
            <a:r>
              <a:rPr sz="1650" spc="5" dirty="0">
                <a:latin typeface="Trebuchet MS"/>
                <a:cs typeface="Trebuchet MS"/>
              </a:rPr>
              <a:t>pour</a:t>
            </a:r>
            <a:r>
              <a:rPr sz="1650" spc="-11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déployer</a:t>
            </a:r>
            <a:r>
              <a:rPr sz="1650" spc="-2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une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125" dirty="0">
                <a:latin typeface="Trebuchet MS"/>
                <a:cs typeface="Trebuchet MS"/>
              </a:rPr>
              <a:t>ec2,</a:t>
            </a:r>
            <a:r>
              <a:rPr sz="1650" spc="-7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bien-sûr</a:t>
            </a:r>
            <a:r>
              <a:rPr sz="1650" spc="5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vous</a:t>
            </a:r>
            <a:r>
              <a:rPr sz="1650" spc="2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</a:t>
            </a:r>
            <a:r>
              <a:rPr sz="1650" b="1" spc="-70" dirty="0">
                <a:latin typeface="Trebuchet MS"/>
                <a:cs typeface="Trebuchet MS"/>
              </a:rPr>
              <a:t>l</a:t>
            </a:r>
            <a:r>
              <a:rPr sz="1650" b="1" spc="-35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ez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surcharger </a:t>
            </a:r>
            <a:r>
              <a:rPr sz="1650" spc="-484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les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variables</a:t>
            </a:r>
            <a:r>
              <a:rPr sz="1650" spc="-310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afin</a:t>
            </a:r>
            <a:r>
              <a:rPr sz="1650" spc="-305" dirty="0">
                <a:latin typeface="Trebuchet MS"/>
                <a:cs typeface="Trebuchet MS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de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rendre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application</a:t>
            </a:r>
            <a:r>
              <a:rPr sz="1650" spc="-29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plus</a:t>
            </a:r>
            <a:r>
              <a:rPr sz="1650" spc="26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dynamique</a:t>
            </a:r>
            <a:endParaRPr sz="1650" dirty="0">
              <a:latin typeface="Trebuchet MS"/>
              <a:cs typeface="Trebuchet MS"/>
            </a:endParaRPr>
          </a:p>
          <a:p>
            <a:pPr marL="195580" marR="5080" indent="-183515">
              <a:lnSpc>
                <a:spcPts val="1920"/>
              </a:lnSpc>
              <a:spcBef>
                <a:spcPts val="6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15" dirty="0">
                <a:latin typeface="Trebuchet MS"/>
                <a:cs typeface="Trebuchet MS"/>
              </a:rPr>
              <a:t>A</a:t>
            </a:r>
            <a:r>
              <a:rPr sz="1650" spc="200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54" dirty="0">
                <a:latin typeface="Trebuchet MS"/>
                <a:cs typeface="Trebuchet MS"/>
              </a:rPr>
              <a:t> </a:t>
            </a:r>
            <a:r>
              <a:rPr sz="1650" spc="-95" dirty="0">
                <a:latin typeface="Trebuchet MS"/>
                <a:cs typeface="Trebuchet MS"/>
              </a:rPr>
              <a:t>fin</a:t>
            </a:r>
            <a:r>
              <a:rPr sz="1650" spc="-220" dirty="0">
                <a:latin typeface="Trebuchet MS"/>
                <a:cs typeface="Trebuchet MS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du</a:t>
            </a:r>
            <a:r>
              <a:rPr sz="1650" spc="-13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déploiement,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75" dirty="0">
                <a:latin typeface="Trebuchet MS"/>
                <a:cs typeface="Trebuchet MS"/>
              </a:rPr>
              <a:t>installez</a:t>
            </a:r>
            <a:r>
              <a:rPr sz="1650" spc="-33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nginx</a:t>
            </a:r>
            <a:r>
              <a:rPr sz="1650" spc="-5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</a:t>
            </a:r>
            <a:r>
              <a:rPr sz="1650" spc="-20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enregistrez</a:t>
            </a:r>
            <a:r>
              <a:rPr sz="1650" spc="-80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l’ip</a:t>
            </a:r>
            <a:r>
              <a:rPr sz="1650" spc="-229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publique</a:t>
            </a:r>
            <a:r>
              <a:rPr sz="1650" spc="-310" dirty="0">
                <a:latin typeface="Trebuchet MS"/>
                <a:cs typeface="Trebuchet MS"/>
              </a:rPr>
              <a:t> </a:t>
            </a:r>
            <a:r>
              <a:rPr sz="1650" spc="-50" dirty="0">
                <a:latin typeface="Trebuchet MS"/>
                <a:cs typeface="Trebuchet MS"/>
              </a:rPr>
              <a:t>dans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un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fichier</a:t>
            </a:r>
            <a:r>
              <a:rPr sz="1650" spc="-18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nommé</a:t>
            </a:r>
            <a:r>
              <a:rPr sz="1650" spc="200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ip_ec2.txt</a:t>
            </a:r>
            <a:r>
              <a:rPr sz="1650" spc="13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(ces </a:t>
            </a:r>
            <a:r>
              <a:rPr sz="1650" spc="-480" dirty="0">
                <a:latin typeface="Trebuchet MS"/>
                <a:cs typeface="Trebuchet MS"/>
              </a:rPr>
              <a:t> </a:t>
            </a:r>
            <a:r>
              <a:rPr sz="1650" spc="-100" dirty="0">
                <a:latin typeface="Trebuchet MS"/>
                <a:cs typeface="Trebuchet MS"/>
              </a:rPr>
              <a:t>éléments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sont</a:t>
            </a:r>
            <a:r>
              <a:rPr sz="1650" spc="12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àintégrer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dans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module</a:t>
            </a:r>
            <a:r>
              <a:rPr sz="1650" spc="18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ec2)</a:t>
            </a:r>
            <a:endParaRPr sz="1650" dirty="0">
              <a:latin typeface="Trebuchet MS"/>
              <a:cs typeface="Trebuchet MS"/>
            </a:endParaRPr>
          </a:p>
          <a:p>
            <a:pPr marL="195580" marR="933450" indent="-183515">
              <a:lnSpc>
                <a:spcPct val="91100"/>
              </a:lnSpc>
              <a:spcBef>
                <a:spcPts val="865"/>
              </a:spcBef>
              <a:buClr>
                <a:srgbClr val="242424"/>
              </a:buClr>
              <a:buFont typeface="Arial MT"/>
              <a:buChar char="◦"/>
              <a:tabLst>
                <a:tab pos="196215" algn="l"/>
              </a:tabLst>
            </a:pPr>
            <a:r>
              <a:rPr sz="1650" spc="15" dirty="0">
                <a:latin typeface="Trebuchet MS"/>
                <a:cs typeface="Trebuchet MS"/>
              </a:rPr>
              <a:t>A</a:t>
            </a:r>
            <a:r>
              <a:rPr sz="1650" spc="204" dirty="0">
                <a:latin typeface="Trebuchet MS"/>
                <a:cs typeface="Trebuchet MS"/>
              </a:rPr>
              <a:t> </a:t>
            </a:r>
            <a:r>
              <a:rPr sz="1650" spc="-80" dirty="0">
                <a:latin typeface="Trebuchet MS"/>
                <a:cs typeface="Trebuchet MS"/>
              </a:rPr>
              <a:t>la</a:t>
            </a:r>
            <a:r>
              <a:rPr sz="1650" spc="-254" dirty="0">
                <a:latin typeface="Trebuchet MS"/>
                <a:cs typeface="Trebuchet MS"/>
              </a:rPr>
              <a:t> </a:t>
            </a:r>
            <a:r>
              <a:rPr sz="1650" spc="-95" dirty="0">
                <a:latin typeface="Trebuchet MS"/>
                <a:cs typeface="Trebuchet MS"/>
              </a:rPr>
              <a:t>fin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de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204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travail,</a:t>
            </a:r>
            <a:r>
              <a:rPr sz="1650" spc="-6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poussez</a:t>
            </a:r>
            <a:r>
              <a:rPr sz="1650" spc="80" dirty="0">
                <a:latin typeface="Trebuchet MS"/>
                <a:cs typeface="Trebuchet MS"/>
              </a:rPr>
              <a:t> </a:t>
            </a:r>
            <a:r>
              <a:rPr sz="1650" spc="-40" dirty="0">
                <a:latin typeface="Trebuchet MS"/>
                <a:cs typeface="Trebuchet MS"/>
              </a:rPr>
              <a:t>votre</a:t>
            </a:r>
            <a:r>
              <a:rPr sz="1650" spc="-125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rôle</a:t>
            </a:r>
            <a:r>
              <a:rPr sz="1650" spc="35" dirty="0">
                <a:latin typeface="Trebuchet MS"/>
                <a:cs typeface="Trebuchet MS"/>
              </a:rPr>
              <a:t> </a:t>
            </a:r>
            <a:r>
              <a:rPr sz="1650" spc="10" dirty="0">
                <a:latin typeface="Trebuchet MS"/>
                <a:cs typeface="Trebuchet MS"/>
              </a:rPr>
              <a:t>sur</a:t>
            </a:r>
            <a:r>
              <a:rPr sz="1650" spc="-105" dirty="0">
                <a:latin typeface="Trebuchet MS"/>
                <a:cs typeface="Trebuchet MS"/>
              </a:rPr>
              <a:t> </a:t>
            </a:r>
            <a:r>
              <a:rPr sz="1650" spc="-65" dirty="0">
                <a:latin typeface="Trebuchet MS"/>
                <a:cs typeface="Trebuchet MS"/>
              </a:rPr>
              <a:t>github,</a:t>
            </a:r>
            <a:r>
              <a:rPr sz="1650" spc="-225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rédigez</a:t>
            </a:r>
            <a:r>
              <a:rPr sz="1650" spc="-90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un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105" dirty="0">
                <a:latin typeface="Trebuchet MS"/>
                <a:cs typeface="Trebuchet MS"/>
              </a:rPr>
              <a:t>rapport</a:t>
            </a:r>
            <a:r>
              <a:rPr sz="1650" spc="-200" dirty="0">
                <a:latin typeface="Trebuchet MS"/>
                <a:cs typeface="Trebuchet MS"/>
              </a:rPr>
              <a:t> </a:t>
            </a:r>
            <a:r>
              <a:rPr sz="1650" spc="-90" dirty="0">
                <a:latin typeface="Trebuchet MS"/>
                <a:cs typeface="Trebuchet MS"/>
              </a:rPr>
              <a:t>détai</a:t>
            </a:r>
            <a:r>
              <a:rPr sz="1650" b="1" spc="-90" dirty="0">
                <a:latin typeface="Trebuchet MS"/>
                <a:cs typeface="Trebuchet MS"/>
              </a:rPr>
              <a:t>l</a:t>
            </a:r>
            <a:r>
              <a:rPr sz="1650" spc="-90" dirty="0">
                <a:latin typeface="Trebuchet MS"/>
                <a:cs typeface="Trebuchet MS"/>
              </a:rPr>
              <a:t>é</a:t>
            </a:r>
            <a:r>
              <a:rPr sz="1650" spc="30" dirty="0">
                <a:latin typeface="Trebuchet MS"/>
                <a:cs typeface="Trebuchet MS"/>
              </a:rPr>
              <a:t> </a:t>
            </a:r>
            <a:r>
              <a:rPr sz="1650" spc="-55" dirty="0">
                <a:latin typeface="Trebuchet MS"/>
                <a:cs typeface="Trebuchet MS"/>
              </a:rPr>
              <a:t>de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85" dirty="0">
                <a:latin typeface="Trebuchet MS"/>
                <a:cs typeface="Trebuchet MS"/>
              </a:rPr>
              <a:t>vos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-120" dirty="0">
                <a:latin typeface="Trebuchet MS"/>
                <a:cs typeface="Trebuchet MS"/>
              </a:rPr>
              <a:t>travaux </a:t>
            </a:r>
            <a:r>
              <a:rPr sz="1650" spc="-480" dirty="0">
                <a:latin typeface="Trebuchet MS"/>
                <a:cs typeface="Trebuchet MS"/>
              </a:rPr>
              <a:t> </a:t>
            </a:r>
            <a:r>
              <a:rPr sz="1650" spc="-45" dirty="0">
                <a:latin typeface="Trebuchet MS"/>
                <a:cs typeface="Trebuchet MS"/>
              </a:rPr>
              <a:t>et </a:t>
            </a:r>
            <a:r>
              <a:rPr sz="1650" spc="-70" dirty="0">
                <a:latin typeface="Trebuchet MS"/>
                <a:cs typeface="Trebuchet MS"/>
              </a:rPr>
              <a:t>envoyez </a:t>
            </a:r>
            <a:r>
              <a:rPr sz="1650" spc="-10" dirty="0">
                <a:latin typeface="Trebuchet MS"/>
                <a:cs typeface="Trebuchet MS"/>
              </a:rPr>
              <a:t>nous </a:t>
            </a:r>
            <a:r>
              <a:rPr sz="1650" spc="-85" dirty="0" err="1">
                <a:latin typeface="Trebuchet MS"/>
                <a:cs typeface="Trebuchet MS"/>
              </a:rPr>
              <a:t>ce</a:t>
            </a:r>
            <a:r>
              <a:rPr sz="1650" spc="-85" dirty="0">
                <a:latin typeface="Trebuchet MS"/>
                <a:cs typeface="Trebuchet MS"/>
              </a:rPr>
              <a:t> </a:t>
            </a:r>
            <a:r>
              <a:rPr sz="1650" spc="-114" dirty="0">
                <a:latin typeface="Trebuchet MS"/>
                <a:cs typeface="Trebuchet MS"/>
              </a:rPr>
              <a:t>rapport</a:t>
            </a:r>
            <a:r>
              <a:rPr lang="fr-FR" sz="1650" spc="-114">
                <a:latin typeface="Trebuchet MS"/>
                <a:cs typeface="Trebuchet MS"/>
              </a:rPr>
              <a:t> </a:t>
            </a:r>
            <a:r>
              <a:rPr sz="1650" spc="-114">
                <a:latin typeface="Trebuchet MS"/>
                <a:cs typeface="Trebuchet MS"/>
              </a:rPr>
              <a:t>à</a:t>
            </a:r>
            <a:r>
              <a:rPr sz="1650" u="sng" spc="-114">
                <a:solidFill>
                  <a:srgbClr val="0462C1"/>
                </a:solidFill>
                <a:uFill>
                  <a:solidFill>
                    <a:srgbClr val="D0690C"/>
                  </a:solidFill>
                </a:uFill>
                <a:latin typeface="Trebuchet MS"/>
                <a:cs typeface="Trebuchet MS"/>
              </a:rPr>
              <a:t> </a:t>
            </a:r>
            <a:r>
              <a:rPr lang="fr-FR" sz="1600" dirty="0">
                <a:hlinkClick r:id="rId2"/>
              </a:rPr>
              <a:t>eazytrainingfr@gmail.com</a:t>
            </a:r>
            <a:r>
              <a:rPr lang="fr-FR" sz="1600" dirty="0"/>
              <a:t> </a:t>
            </a:r>
            <a:r>
              <a:rPr sz="1650" spc="-45" dirty="0">
                <a:latin typeface="Trebuchet MS"/>
                <a:cs typeface="Trebuchet MS"/>
              </a:rPr>
              <a:t>et </a:t>
            </a:r>
            <a:r>
              <a:rPr sz="1650" spc="-10" dirty="0">
                <a:latin typeface="Trebuchet MS"/>
                <a:cs typeface="Trebuchet MS"/>
              </a:rPr>
              <a:t>nous </a:t>
            </a:r>
            <a:r>
              <a:rPr sz="1650" spc="-50" dirty="0">
                <a:latin typeface="Trebuchet MS"/>
                <a:cs typeface="Trebuchet MS"/>
              </a:rPr>
              <a:t>vous dirons </a:t>
            </a:r>
            <a:r>
              <a:rPr sz="1650" spc="-10" dirty="0">
                <a:latin typeface="Trebuchet MS"/>
                <a:cs typeface="Trebuchet MS"/>
              </a:rPr>
              <a:t>si </a:t>
            </a:r>
            <a:r>
              <a:rPr sz="1650" spc="-40" dirty="0">
                <a:latin typeface="Trebuchet MS"/>
                <a:cs typeface="Trebuchet MS"/>
              </a:rPr>
              <a:t>votre </a:t>
            </a:r>
            <a:r>
              <a:rPr sz="1650" spc="-70" dirty="0">
                <a:latin typeface="Trebuchet MS"/>
                <a:cs typeface="Trebuchet MS"/>
              </a:rPr>
              <a:t>solution </a:t>
            </a:r>
            <a:r>
              <a:rPr sz="1650" spc="-6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respecte</a:t>
            </a:r>
            <a:r>
              <a:rPr sz="1650" spc="-135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les</a:t>
            </a:r>
            <a:r>
              <a:rPr sz="1650" spc="-140" dirty="0">
                <a:latin typeface="Trebuchet MS"/>
                <a:cs typeface="Trebuchet MS"/>
              </a:rPr>
              <a:t> </a:t>
            </a:r>
            <a:r>
              <a:rPr sz="1650" spc="-70" dirty="0">
                <a:latin typeface="Trebuchet MS"/>
                <a:cs typeface="Trebuchet MS"/>
              </a:rPr>
              <a:t>bonnes</a:t>
            </a:r>
            <a:r>
              <a:rPr sz="1650" spc="90" dirty="0">
                <a:latin typeface="Trebuchet MS"/>
                <a:cs typeface="Trebuchet MS"/>
              </a:rPr>
              <a:t> </a:t>
            </a:r>
            <a:r>
              <a:rPr sz="1650" spc="-60" dirty="0">
                <a:latin typeface="Trebuchet MS"/>
                <a:cs typeface="Trebuchet MS"/>
              </a:rPr>
              <a:t>pratiques</a:t>
            </a:r>
            <a:endParaRPr sz="1650" dirty="0">
              <a:latin typeface="Trebuchet MS"/>
              <a:cs typeface="Trebuchet M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A303EA-7D79-1928-554E-786A7AA51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74</a:t>
            </a:fld>
            <a:endParaRPr lang="fr-F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96240" y="406400"/>
            <a:ext cx="11389360" cy="6045200"/>
            <a:chOff x="396240" y="406400"/>
            <a:chExt cx="11389360" cy="604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79" y="1219200"/>
              <a:ext cx="9682480" cy="4409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406400"/>
              <a:ext cx="11389360" cy="6045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457200"/>
              <a:ext cx="11277600" cy="5943600"/>
            </a:xfrm>
            <a:custGeom>
              <a:avLst/>
              <a:gdLst/>
              <a:ahLst/>
              <a:cxnLst/>
              <a:rect l="l" t="t" r="r" b="b"/>
              <a:pathLst>
                <a:path w="11277600" h="5943600">
                  <a:moveTo>
                    <a:pt x="11277092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11277092" y="5943600"/>
                  </a:lnTo>
                  <a:lnTo>
                    <a:pt x="11277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4840" y="624840"/>
              <a:ext cx="10952480" cy="5618480"/>
            </a:xfrm>
            <a:custGeom>
              <a:avLst/>
              <a:gdLst/>
              <a:ahLst/>
              <a:cxnLst/>
              <a:rect l="l" t="t" r="r" b="b"/>
              <a:pathLst>
                <a:path w="10952480" h="5618480">
                  <a:moveTo>
                    <a:pt x="0" y="5618226"/>
                  </a:moveTo>
                  <a:lnTo>
                    <a:pt x="10951972" y="5618226"/>
                  </a:lnTo>
                  <a:lnTo>
                    <a:pt x="10951972" y="0"/>
                  </a:lnTo>
                  <a:lnTo>
                    <a:pt x="0" y="0"/>
                  </a:lnTo>
                  <a:lnTo>
                    <a:pt x="0" y="5618226"/>
                  </a:lnTo>
                  <a:close/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2575" y="3771201"/>
            <a:ext cx="8978265" cy="125730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66700" marR="5080" indent="-254000">
              <a:lnSpc>
                <a:spcPts val="4410"/>
              </a:lnSpc>
              <a:spcBef>
                <a:spcPts val="980"/>
              </a:spcBef>
            </a:pPr>
            <a:r>
              <a:rPr sz="4400" spc="75" dirty="0">
                <a:solidFill>
                  <a:srgbClr val="242424"/>
                </a:solidFill>
                <a:latin typeface="Trebuchet MS"/>
                <a:cs typeface="Trebuchet MS"/>
              </a:rPr>
              <a:t>M</a:t>
            </a:r>
            <a:r>
              <a:rPr sz="4400" spc="35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400" spc="70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400" spc="80" dirty="0">
                <a:solidFill>
                  <a:srgbClr val="242424"/>
                </a:solidFill>
                <a:latin typeface="Trebuchet MS"/>
                <a:cs typeface="Trebuchet MS"/>
              </a:rPr>
              <a:t>C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I</a:t>
            </a:r>
            <a:r>
              <a:rPr sz="4400" spc="-38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400" spc="180" dirty="0">
                <a:solidFill>
                  <a:srgbClr val="242424"/>
                </a:solidFill>
                <a:latin typeface="Trebuchet MS"/>
                <a:cs typeface="Trebuchet MS"/>
              </a:rPr>
              <a:t>P</a:t>
            </a:r>
            <a:r>
              <a:rPr sz="4400" spc="150" dirty="0">
                <a:solidFill>
                  <a:srgbClr val="242424"/>
                </a:solidFill>
                <a:latin typeface="Trebuchet MS"/>
                <a:cs typeface="Trebuchet MS"/>
              </a:rPr>
              <a:t>O</a:t>
            </a:r>
            <a:r>
              <a:rPr sz="4400" spc="175" dirty="0">
                <a:solidFill>
                  <a:srgbClr val="242424"/>
                </a:solidFill>
                <a:latin typeface="Trebuchet MS"/>
                <a:cs typeface="Trebuchet MS"/>
              </a:rPr>
              <a:t>U</a:t>
            </a:r>
            <a:r>
              <a:rPr sz="4400" spc="409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400" spc="-30" dirty="0">
                <a:solidFill>
                  <a:srgbClr val="242424"/>
                </a:solidFill>
                <a:latin typeface="Trebuchet MS"/>
                <a:cs typeface="Trebuchet MS"/>
              </a:rPr>
              <a:t>V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OTR</a:t>
            </a:r>
            <a:r>
              <a:rPr sz="4400" spc="190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400" spc="-280" dirty="0">
                <a:solidFill>
                  <a:srgbClr val="242424"/>
                </a:solidFill>
                <a:latin typeface="Trebuchet MS"/>
                <a:cs typeface="Trebuchet MS"/>
              </a:rPr>
              <a:t>A</a:t>
            </a:r>
            <a:r>
              <a:rPr sz="4400" spc="160" dirty="0">
                <a:solidFill>
                  <a:srgbClr val="242424"/>
                </a:solidFill>
                <a:latin typeface="Trebuchet MS"/>
                <a:cs typeface="Trebuchet MS"/>
              </a:rPr>
              <a:t>TT</a:t>
            </a:r>
            <a:r>
              <a:rPr sz="4400" spc="114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400" spc="140" dirty="0">
                <a:solidFill>
                  <a:srgbClr val="242424"/>
                </a:solidFill>
                <a:latin typeface="Trebuchet MS"/>
                <a:cs typeface="Trebuchet MS"/>
              </a:rPr>
              <a:t>N</a:t>
            </a:r>
            <a:r>
              <a:rPr sz="4400" spc="160" dirty="0">
                <a:solidFill>
                  <a:srgbClr val="242424"/>
                </a:solidFill>
                <a:latin typeface="Trebuchet MS"/>
                <a:cs typeface="Trebuchet MS"/>
              </a:rPr>
              <a:t>T</a:t>
            </a:r>
            <a:r>
              <a:rPr sz="4400" spc="130" dirty="0">
                <a:solidFill>
                  <a:srgbClr val="242424"/>
                </a:solidFill>
                <a:latin typeface="Trebuchet MS"/>
                <a:cs typeface="Trebuchet MS"/>
              </a:rPr>
              <a:t>I</a:t>
            </a:r>
            <a:r>
              <a:rPr sz="4400" spc="150" dirty="0">
                <a:solidFill>
                  <a:srgbClr val="242424"/>
                </a:solidFill>
                <a:latin typeface="Trebuchet MS"/>
                <a:cs typeface="Trebuchet MS"/>
              </a:rPr>
              <a:t>O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N</a:t>
            </a:r>
            <a:r>
              <a:rPr sz="4400" spc="-27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400" spc="-120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T</a:t>
            </a:r>
            <a:r>
              <a:rPr sz="4400" spc="-60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À  </a:t>
            </a:r>
            <a:r>
              <a:rPr sz="4400" spc="-75" dirty="0">
                <a:solidFill>
                  <a:srgbClr val="242424"/>
                </a:solidFill>
                <a:latin typeface="Trebuchet MS"/>
                <a:cs typeface="Trebuchet MS"/>
              </a:rPr>
              <a:t>T</a:t>
            </a:r>
            <a:r>
              <a:rPr sz="4400" spc="-80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400" spc="-120" dirty="0">
                <a:solidFill>
                  <a:srgbClr val="242424"/>
                </a:solidFill>
                <a:latin typeface="Trebuchet MS"/>
                <a:cs typeface="Trebuchet MS"/>
              </a:rPr>
              <a:t>È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S</a:t>
            </a:r>
            <a:r>
              <a:rPr sz="4400" spc="-17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400" spc="65" dirty="0">
                <a:solidFill>
                  <a:srgbClr val="242424"/>
                </a:solidFill>
                <a:latin typeface="Trebuchet MS"/>
                <a:cs typeface="Trebuchet MS"/>
              </a:rPr>
              <a:t>B</a:t>
            </a:r>
            <a:r>
              <a:rPr sz="4400" spc="50" dirty="0">
                <a:solidFill>
                  <a:srgbClr val="242424"/>
                </a:solidFill>
                <a:latin typeface="Trebuchet MS"/>
                <a:cs typeface="Trebuchet MS"/>
              </a:rPr>
              <a:t>I</a:t>
            </a:r>
            <a:r>
              <a:rPr sz="4400" spc="35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400" spc="65" dirty="0">
                <a:solidFill>
                  <a:srgbClr val="242424"/>
                </a:solidFill>
                <a:latin typeface="Trebuchet MS"/>
                <a:cs typeface="Trebuchet MS"/>
              </a:rPr>
              <a:t>N</a:t>
            </a:r>
            <a:r>
              <a:rPr sz="4400" spc="80" dirty="0">
                <a:solidFill>
                  <a:srgbClr val="242424"/>
                </a:solidFill>
                <a:latin typeface="Trebuchet MS"/>
                <a:cs typeface="Trebuchet MS"/>
              </a:rPr>
              <a:t>T</a:t>
            </a:r>
            <a:r>
              <a:rPr sz="4400" spc="70" dirty="0">
                <a:solidFill>
                  <a:srgbClr val="242424"/>
                </a:solidFill>
                <a:latin typeface="Trebuchet MS"/>
                <a:cs typeface="Trebuchet MS"/>
              </a:rPr>
              <a:t>Ô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T</a:t>
            </a:r>
            <a:r>
              <a:rPr sz="4400" spc="22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400" spc="-40" dirty="0">
                <a:solidFill>
                  <a:srgbClr val="242424"/>
                </a:solidFill>
                <a:latin typeface="Trebuchet MS"/>
                <a:cs typeface="Trebuchet MS"/>
              </a:rPr>
              <a:t>S</a:t>
            </a:r>
            <a:r>
              <a:rPr sz="4400" spc="20" dirty="0">
                <a:solidFill>
                  <a:srgbClr val="242424"/>
                </a:solidFill>
                <a:latin typeface="Trebuchet MS"/>
                <a:cs typeface="Trebuchet MS"/>
              </a:rPr>
              <a:t>U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400" spc="-60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4400" spc="120" dirty="0">
                <a:solidFill>
                  <a:srgbClr val="242424"/>
                </a:solidFill>
                <a:latin typeface="Trebuchet MS"/>
                <a:cs typeface="Trebuchet MS"/>
              </a:rPr>
              <a:t>E</a:t>
            </a:r>
            <a:r>
              <a:rPr sz="4400" spc="114" dirty="0">
                <a:solidFill>
                  <a:srgbClr val="242424"/>
                </a:solidFill>
                <a:latin typeface="Trebuchet MS"/>
                <a:cs typeface="Trebuchet MS"/>
              </a:rPr>
              <a:t>A</a:t>
            </a:r>
            <a:r>
              <a:rPr sz="4400" spc="135" dirty="0">
                <a:solidFill>
                  <a:srgbClr val="242424"/>
                </a:solidFill>
                <a:latin typeface="Trebuchet MS"/>
                <a:cs typeface="Trebuchet MS"/>
              </a:rPr>
              <a:t>Z</a:t>
            </a:r>
            <a:r>
              <a:rPr sz="4400" spc="125" dirty="0">
                <a:solidFill>
                  <a:srgbClr val="242424"/>
                </a:solidFill>
                <a:latin typeface="Trebuchet MS"/>
                <a:cs typeface="Trebuchet MS"/>
              </a:rPr>
              <a:t>Y</a:t>
            </a:r>
            <a:r>
              <a:rPr sz="4400" spc="160" dirty="0">
                <a:solidFill>
                  <a:srgbClr val="242424"/>
                </a:solidFill>
                <a:latin typeface="Trebuchet MS"/>
                <a:cs typeface="Trebuchet MS"/>
              </a:rPr>
              <a:t>T</a:t>
            </a:r>
            <a:r>
              <a:rPr sz="4400" spc="150" dirty="0">
                <a:solidFill>
                  <a:srgbClr val="242424"/>
                </a:solidFill>
                <a:latin typeface="Trebuchet MS"/>
                <a:cs typeface="Trebuchet MS"/>
              </a:rPr>
              <a:t>R</a:t>
            </a:r>
            <a:r>
              <a:rPr sz="4400" spc="114" dirty="0">
                <a:solidFill>
                  <a:srgbClr val="242424"/>
                </a:solidFill>
                <a:latin typeface="Trebuchet MS"/>
                <a:cs typeface="Trebuchet MS"/>
              </a:rPr>
              <a:t>A</a:t>
            </a:r>
            <a:r>
              <a:rPr sz="4400" spc="130" dirty="0">
                <a:solidFill>
                  <a:srgbClr val="242424"/>
                </a:solidFill>
                <a:latin typeface="Trebuchet MS"/>
                <a:cs typeface="Trebuchet MS"/>
              </a:rPr>
              <a:t>I</a:t>
            </a:r>
            <a:r>
              <a:rPr sz="4400" spc="145" dirty="0">
                <a:solidFill>
                  <a:srgbClr val="242424"/>
                </a:solidFill>
                <a:latin typeface="Trebuchet MS"/>
                <a:cs typeface="Trebuchet MS"/>
              </a:rPr>
              <a:t>N</a:t>
            </a:r>
            <a:r>
              <a:rPr sz="4400" spc="130" dirty="0">
                <a:solidFill>
                  <a:srgbClr val="242424"/>
                </a:solidFill>
                <a:latin typeface="Trebuchet MS"/>
                <a:cs typeface="Trebuchet MS"/>
              </a:rPr>
              <a:t>I</a:t>
            </a:r>
            <a:r>
              <a:rPr sz="4400" spc="145" dirty="0">
                <a:solidFill>
                  <a:srgbClr val="242424"/>
                </a:solidFill>
                <a:latin typeface="Trebuchet MS"/>
                <a:cs typeface="Trebuchet MS"/>
              </a:rPr>
              <a:t>N</a:t>
            </a:r>
            <a:r>
              <a:rPr sz="4400" dirty="0">
                <a:solidFill>
                  <a:srgbClr val="242424"/>
                </a:solidFill>
                <a:latin typeface="Trebuchet MS"/>
                <a:cs typeface="Trebuchet MS"/>
              </a:rPr>
              <a:t>G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30800" y="447040"/>
            <a:ext cx="1920239" cy="2966720"/>
            <a:chOff x="5130800" y="447040"/>
            <a:chExt cx="1920239" cy="2966720"/>
          </a:xfrm>
        </p:grpSpPr>
        <p:sp>
          <p:nvSpPr>
            <p:cNvPr id="10" name="object 10"/>
            <p:cNvSpPr/>
            <p:nvPr/>
          </p:nvSpPr>
          <p:spPr>
            <a:xfrm>
              <a:off x="5130800" y="447040"/>
              <a:ext cx="1920239" cy="731520"/>
            </a:xfrm>
            <a:custGeom>
              <a:avLst/>
              <a:gdLst/>
              <a:ahLst/>
              <a:cxnLst/>
              <a:rect l="l" t="t" r="r" b="b"/>
              <a:pathLst>
                <a:path w="1920240" h="731519">
                  <a:moveTo>
                    <a:pt x="1920240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920240" y="731520"/>
                  </a:lnTo>
                  <a:lnTo>
                    <a:pt x="1920240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7800" y="452120"/>
              <a:ext cx="1686560" cy="650240"/>
            </a:xfrm>
            <a:custGeom>
              <a:avLst/>
              <a:gdLst/>
              <a:ahLst/>
              <a:cxnLst/>
              <a:rect l="l" t="t" r="r" b="b"/>
              <a:pathLst>
                <a:path w="1686559" h="650240">
                  <a:moveTo>
                    <a:pt x="0" y="0"/>
                  </a:moveTo>
                  <a:lnTo>
                    <a:pt x="0" y="643889"/>
                  </a:lnTo>
                </a:path>
                <a:path w="1686559" h="650240">
                  <a:moveTo>
                    <a:pt x="1686559" y="0"/>
                  </a:moveTo>
                  <a:lnTo>
                    <a:pt x="1686559" y="643889"/>
                  </a:lnTo>
                </a:path>
                <a:path w="1686559" h="650240">
                  <a:moveTo>
                    <a:pt x="0" y="649985"/>
                  </a:moveTo>
                  <a:lnTo>
                    <a:pt x="1686559" y="649985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81600" y="1696719"/>
              <a:ext cx="1849120" cy="1717039"/>
            </a:xfrm>
            <a:custGeom>
              <a:avLst/>
              <a:gdLst/>
              <a:ahLst/>
              <a:cxnLst/>
              <a:rect l="l" t="t" r="r" b="b"/>
              <a:pathLst>
                <a:path w="1849120" h="1717039">
                  <a:moveTo>
                    <a:pt x="935736" y="798449"/>
                  </a:moveTo>
                  <a:lnTo>
                    <a:pt x="798703" y="798449"/>
                  </a:lnTo>
                  <a:lnTo>
                    <a:pt x="798703" y="935355"/>
                  </a:lnTo>
                  <a:lnTo>
                    <a:pt x="935736" y="935355"/>
                  </a:lnTo>
                  <a:lnTo>
                    <a:pt x="935736" y="798449"/>
                  </a:lnTo>
                  <a:close/>
                </a:path>
                <a:path w="1849120" h="1717039">
                  <a:moveTo>
                    <a:pt x="935736" y="228219"/>
                  </a:moveTo>
                  <a:lnTo>
                    <a:pt x="798703" y="228219"/>
                  </a:lnTo>
                  <a:lnTo>
                    <a:pt x="798703" y="707263"/>
                  </a:lnTo>
                  <a:lnTo>
                    <a:pt x="935736" y="707263"/>
                  </a:lnTo>
                  <a:lnTo>
                    <a:pt x="935736" y="228219"/>
                  </a:lnTo>
                  <a:close/>
                </a:path>
                <a:path w="1849120" h="1717039">
                  <a:moveTo>
                    <a:pt x="1848612" y="0"/>
                  </a:moveTo>
                  <a:lnTo>
                    <a:pt x="1711579" y="0"/>
                  </a:lnTo>
                  <a:lnTo>
                    <a:pt x="1711579" y="136906"/>
                  </a:lnTo>
                  <a:lnTo>
                    <a:pt x="1711579" y="1140714"/>
                  </a:lnTo>
                  <a:lnTo>
                    <a:pt x="610235" y="1140714"/>
                  </a:lnTo>
                  <a:lnTo>
                    <a:pt x="365125" y="1385570"/>
                  </a:lnTo>
                  <a:lnTo>
                    <a:pt x="365125" y="1140714"/>
                  </a:lnTo>
                  <a:lnTo>
                    <a:pt x="136906" y="1140714"/>
                  </a:lnTo>
                  <a:lnTo>
                    <a:pt x="136906" y="136906"/>
                  </a:lnTo>
                  <a:lnTo>
                    <a:pt x="1711579" y="136906"/>
                  </a:lnTo>
                  <a:lnTo>
                    <a:pt x="1711579" y="0"/>
                  </a:lnTo>
                  <a:lnTo>
                    <a:pt x="0" y="0"/>
                  </a:lnTo>
                  <a:lnTo>
                    <a:pt x="0" y="1277493"/>
                  </a:lnTo>
                  <a:lnTo>
                    <a:pt x="228219" y="1277493"/>
                  </a:lnTo>
                  <a:lnTo>
                    <a:pt x="228219" y="1716913"/>
                  </a:lnTo>
                  <a:lnTo>
                    <a:pt x="559650" y="1385570"/>
                  </a:lnTo>
                  <a:lnTo>
                    <a:pt x="667766" y="1277493"/>
                  </a:lnTo>
                  <a:lnTo>
                    <a:pt x="1848612" y="1277493"/>
                  </a:lnTo>
                  <a:lnTo>
                    <a:pt x="1848612" y="0"/>
                  </a:lnTo>
                  <a:close/>
                </a:path>
              </a:pathLst>
            </a:custGeom>
            <a:solidFill>
              <a:srgbClr val="94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3A01421-4DB8-9477-AE2F-26E057137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75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54000"/>
            <a:ext cx="11541760" cy="1645920"/>
          </a:xfrm>
          <a:custGeom>
            <a:avLst/>
            <a:gdLst/>
            <a:ahLst/>
            <a:cxnLst/>
            <a:rect l="l" t="t" r="r" b="b"/>
            <a:pathLst>
              <a:path w="11541760" h="1645920">
                <a:moveTo>
                  <a:pt x="11541760" y="0"/>
                </a:moveTo>
                <a:lnTo>
                  <a:pt x="0" y="0"/>
                </a:lnTo>
                <a:lnTo>
                  <a:pt x="0" y="1645920"/>
                </a:lnTo>
                <a:lnTo>
                  <a:pt x="11541760" y="1645920"/>
                </a:lnTo>
                <a:lnTo>
                  <a:pt x="1154176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0420" y="781685"/>
            <a:ext cx="50907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1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35" dirty="0">
                <a:solidFill>
                  <a:srgbClr val="FFFFFF"/>
                </a:solidFill>
                <a:latin typeface="Calibri Light"/>
                <a:cs typeface="Calibri Light"/>
              </a:rPr>
              <a:t>/</a:t>
            </a:r>
            <a:r>
              <a:rPr sz="3200" spc="-3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-1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à</a:t>
            </a:r>
            <a:r>
              <a:rPr sz="32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’</a:t>
            </a:r>
            <a:r>
              <a:rPr sz="3200" spc="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879" y="2743200"/>
            <a:ext cx="5547360" cy="2235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80310" y="3147885"/>
            <a:ext cx="1371600" cy="113474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994"/>
              </a:spcBef>
              <a:buFont typeface="Arial MT"/>
              <a:buChar char="◦"/>
              <a:tabLst>
                <a:tab pos="196215" algn="l"/>
              </a:tabLst>
            </a:pPr>
            <a:r>
              <a:rPr sz="1650" spc="-75" dirty="0">
                <a:solidFill>
                  <a:srgbClr val="1C1C1C"/>
                </a:solidFill>
                <a:latin typeface="Trebuchet MS"/>
                <a:cs typeface="Trebuchet MS"/>
              </a:rPr>
              <a:t>Réutilisation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05"/>
              </a:spcBef>
              <a:buFont typeface="Arial MT"/>
              <a:buChar char="◦"/>
              <a:tabLst>
                <a:tab pos="196215" algn="l"/>
              </a:tabLst>
            </a:pP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Evolutivité</a:t>
            </a:r>
            <a:endParaRPr sz="1650">
              <a:latin typeface="Trebuchet MS"/>
              <a:cs typeface="Trebuchet MS"/>
            </a:endParaRPr>
          </a:p>
          <a:p>
            <a:pPr marL="195580" indent="-183515">
              <a:lnSpc>
                <a:spcPct val="100000"/>
              </a:lnSpc>
              <a:spcBef>
                <a:spcPts val="985"/>
              </a:spcBef>
              <a:buFont typeface="Arial MT"/>
              <a:buChar char="◦"/>
              <a:tabLst>
                <a:tab pos="196215" algn="l"/>
              </a:tabLst>
            </a:pPr>
            <a:r>
              <a:rPr sz="1650" spc="-65" dirty="0">
                <a:solidFill>
                  <a:srgbClr val="1C1C1C"/>
                </a:solidFill>
                <a:latin typeface="Trebuchet MS"/>
                <a:cs typeface="Trebuchet MS"/>
              </a:rPr>
              <a:t>Collaboration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4844" y="621982"/>
            <a:ext cx="30905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5D402F-A681-58C9-3E86-50B4EAA669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704" y="817499"/>
            <a:ext cx="36512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spc="9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spc="-1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spc="-12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spc="-6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spc="-3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spc="-20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spc="8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4000" y="61975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440" y="5232400"/>
            <a:ext cx="2600960" cy="1495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8559" y="2753360"/>
            <a:ext cx="1361440" cy="1574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1279" y="2316479"/>
            <a:ext cx="3108960" cy="157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8880" y="2316479"/>
            <a:ext cx="1717039" cy="14630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0" y="4084320"/>
            <a:ext cx="3108959" cy="10363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0" y="2062479"/>
            <a:ext cx="1341120" cy="16560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6159" y="5598159"/>
            <a:ext cx="2103120" cy="7721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4560" y="5171440"/>
            <a:ext cx="1960879" cy="6604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88079" y="4328159"/>
            <a:ext cx="1056639" cy="145288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2144" y="621982"/>
            <a:ext cx="31032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75" dirty="0">
                <a:solidFill>
                  <a:srgbClr val="8AC4DF"/>
                </a:solidFill>
                <a:latin typeface="Calibri Light"/>
                <a:cs typeface="Calibri Light"/>
              </a:rPr>
              <a:t>T</a:t>
            </a:r>
            <a:r>
              <a:rPr sz="4800" spc="45" dirty="0">
                <a:solidFill>
                  <a:srgbClr val="8AC4DF"/>
                </a:solidFill>
                <a:latin typeface="Calibri Light"/>
                <a:cs typeface="Calibri Light"/>
              </a:rPr>
              <a:t>E</a:t>
            </a:r>
            <a:r>
              <a:rPr sz="4800" spc="-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75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-65" dirty="0">
                <a:solidFill>
                  <a:srgbClr val="8AC4DF"/>
                </a:solidFill>
                <a:latin typeface="Calibri Light"/>
                <a:cs typeface="Calibri Light"/>
              </a:rPr>
              <a:t>A</a:t>
            </a:r>
            <a:r>
              <a:rPr sz="4800" spc="-130" dirty="0">
                <a:solidFill>
                  <a:srgbClr val="8AC4DF"/>
                </a:solidFill>
                <a:latin typeface="Calibri Light"/>
                <a:cs typeface="Calibri Light"/>
              </a:rPr>
              <a:t>F</a:t>
            </a:r>
            <a:r>
              <a:rPr sz="4800" spc="-25" dirty="0">
                <a:solidFill>
                  <a:srgbClr val="8AC4DF"/>
                </a:solidFill>
                <a:latin typeface="Calibri Light"/>
                <a:cs typeface="Calibri Light"/>
              </a:rPr>
              <a:t>O</a:t>
            </a:r>
            <a:r>
              <a:rPr sz="4800" spc="-80" dirty="0">
                <a:solidFill>
                  <a:srgbClr val="8AC4DF"/>
                </a:solidFill>
                <a:latin typeface="Calibri Light"/>
                <a:cs typeface="Calibri Light"/>
              </a:rPr>
              <a:t>R</a:t>
            </a:r>
            <a:r>
              <a:rPr sz="4800" spc="5" dirty="0">
                <a:solidFill>
                  <a:srgbClr val="8AC4DF"/>
                </a:solidFill>
                <a:latin typeface="Calibri Light"/>
                <a:cs typeface="Calibri Light"/>
              </a:rPr>
              <a:t>M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7E3FDCE-FF5C-7432-F603-6950FB1FFA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2659</Words>
  <Application>Microsoft Office PowerPoint</Application>
  <PresentationFormat>Grand écran</PresentationFormat>
  <Paragraphs>520</Paragraphs>
  <Slides>75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84" baseType="lpstr">
      <vt:lpstr>Arial</vt:lpstr>
      <vt:lpstr>Arial MT</vt:lpstr>
      <vt:lpstr>Calibri</vt:lpstr>
      <vt:lpstr>Calibri Light</vt:lpstr>
      <vt:lpstr>Courier New</vt:lpstr>
      <vt:lpstr>Times New Roman</vt:lpstr>
      <vt:lpstr>Trebuchet MS</vt:lpstr>
      <vt:lpstr>Wingdings</vt:lpstr>
      <vt:lpstr>Office Theme</vt:lpstr>
      <vt:lpstr>Présentation PowerPoint</vt:lpstr>
      <vt:lpstr>Présentation du formateur</vt:lpstr>
      <vt:lpstr>Présentation du formateur</vt:lpstr>
      <vt:lpstr>Ulrich MONJI - Ingénieur en Systèmes, Réseaux et Telecommunications - UTT</vt:lpstr>
      <vt:lpstr>Présentation du formateur</vt:lpstr>
      <vt:lpstr>TERRAFORM</vt:lpstr>
      <vt:lpstr>TERRAFORM</vt:lpstr>
      <vt:lpstr>TERRAFORM</vt:lpstr>
      <vt:lpstr>TERRAFORM</vt:lpstr>
      <vt:lpstr>TERRAFORM Types d’Outils d’Infrastructure As Code</vt:lpstr>
      <vt:lpstr>Infrastructure as Code</vt:lpstr>
      <vt:lpstr>Infrastructure as Code</vt:lpstr>
      <vt:lpstr>Présentation du formateur</vt:lpstr>
      <vt:lpstr>TERRAFORM</vt:lpstr>
      <vt:lpstr>TERRAFORM</vt:lpstr>
      <vt:lpstr>TERRAFORM</vt:lpstr>
      <vt:lpstr>TERRAFORM</vt:lpstr>
      <vt:lpstr>TERRAFORM</vt:lpstr>
      <vt:lpstr>TERRAFORM</vt:lpstr>
      <vt:lpstr>Présentation du formateur</vt:lpstr>
      <vt:lpstr>DÉPLOYEZ  VOS  PREMIÈRES  RESSO U RC ES : Le langage</vt:lpstr>
      <vt:lpstr>Présentation PowerPoint</vt:lpstr>
      <vt:lpstr>DÉPLOYEZ  VOS  PREMIÈRES  RESSOURCES : Les Providers</vt:lpstr>
      <vt:lpstr>DÉPLOYEZ  VOS  PREMIÈRES  RESSO U RC ES : Les</vt:lpstr>
      <vt:lpstr>TERRAFORM</vt:lpstr>
      <vt:lpstr>Présentation PowerPoint</vt:lpstr>
      <vt:lpstr>DEPLOYEZ VOS PREMIERES RESSOURCES : FICHIER (local provider)</vt:lpstr>
      <vt:lpstr>DEPLOYEZ VOS PREMIERES RESSOURCES : FICHIER (local provider)</vt:lpstr>
      <vt:lpstr>DEPLOYEZ VOS PREMIERES RESSOURCES : FICHIER (local provider)</vt:lpstr>
      <vt:lpstr>DEPLOYEZ VOS PREMIERES RESSOURCES : FICHIER (local provider)</vt:lpstr>
      <vt:lpstr>TERRAFORM</vt:lpstr>
      <vt:lpstr>Présentation PowerPoint</vt:lpstr>
      <vt:lpstr>Présentation PowerPoint</vt:lpstr>
      <vt:lpstr>Présentation PowerPoint</vt:lpstr>
      <vt:lpstr>TP-2: Déployez votre Ressource AWS  avec terraform</vt:lpstr>
      <vt:lpstr>Présentation du formateur</vt:lpstr>
      <vt:lpstr>DEPLOIEMENTS DYNAMIQUES : Les variables (Définition)</vt:lpstr>
      <vt:lpstr>DEPLOIEMENTS DYNAMIQUES : Les variables (Définition)</vt:lpstr>
      <vt:lpstr>DEPLOIEMENTS DYNAMIQUES : Les variables (Définition)</vt:lpstr>
      <vt:lpstr>DEPLOIEMENTS DYNAMIQUES : Les variables (Définition)</vt:lpstr>
      <vt:lpstr>DEPLOIEMENTS DYNAMIQUES : Les variables (Utilisation)</vt:lpstr>
      <vt:lpstr>DEPLOIEMENTS DYNAMIQUES : Les surcharges de variables</vt:lpstr>
      <vt:lpstr>DEPLOIEMENTS DYNAMIQUES : Ordre de priorité des variables</vt:lpstr>
      <vt:lpstr>Présentation PowerPoint</vt:lpstr>
      <vt:lpstr>TERRAFORM</vt:lpstr>
      <vt:lpstr>TERRAFORM</vt:lpstr>
      <vt:lpstr>TERRAFORM</vt:lpstr>
      <vt:lpstr>TERRAFORM</vt:lpstr>
      <vt:lpstr>TERRAFORM</vt:lpstr>
      <vt:lpstr>TERRAFORM</vt:lpstr>
      <vt:lpstr>TP-3: Déployez uneinfrastructure  dynamique</vt:lpstr>
      <vt:lpstr>Présentation du formateur</vt:lpstr>
      <vt:lpstr>Présentation PowerPoint</vt:lpstr>
      <vt:lpstr>TERRAFORM</vt:lpstr>
      <vt:lpstr>TERRAFORM</vt:lpstr>
      <vt:lpstr>TERRAFORM</vt:lpstr>
      <vt:lpstr>TP-4: Déployez nginx et enregistrez l’ip</vt:lpstr>
      <vt:lpstr>Présentation du formateur</vt:lpstr>
      <vt:lpstr>REMOTE MANAGEMENT: LOCAL PROVISIONERS (Remote Backend)</vt:lpstr>
      <vt:lpstr>TERRAFORM</vt:lpstr>
      <vt:lpstr>TERRAFORM</vt:lpstr>
      <vt:lpstr>TP-5: RemoteBackend</vt:lpstr>
      <vt:lpstr>Présentation du formateur</vt:lpstr>
      <vt:lpstr>TERRAFORM</vt:lpstr>
      <vt:lpstr>TERRAFORM</vt:lpstr>
      <vt:lpstr>TERRAFORM</vt:lpstr>
      <vt:lpstr>TERRAFORM</vt:lpstr>
      <vt:lpstr>TERRAFORM</vt:lpstr>
      <vt:lpstr>MODULE :  STRUCTURE</vt:lpstr>
      <vt:lpstr>TERRAFORM</vt:lpstr>
      <vt:lpstr>TERRAFORM</vt:lpstr>
      <vt:lpstr>TP-6: Moduleec2</vt:lpstr>
      <vt:lpstr>Présentation du formateur</vt:lpstr>
      <vt:lpstr>Mini-projet: Déployez une infra complète</vt:lpstr>
      <vt:lpstr>MERCI POURVOTREATTENTION ET À  TRÈS BIENTÔT SUR EAZYTRAINING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Terraform: les bases pour DevOps</dc:title>
  <dc:creator>TAFEN Dirane Willy</dc:creator>
  <cp:lastModifiedBy>Ulrich Monji</cp:lastModifiedBy>
  <cp:revision>6</cp:revision>
  <dcterms:created xsi:type="dcterms:W3CDTF">2022-08-25T05:04:18Z</dcterms:created>
  <dcterms:modified xsi:type="dcterms:W3CDTF">2022-08-26T12:52:50Z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2021-11-14T00:00:00Z</vt:filetime>
  </property>
  <property fmtid="{D5CDD505-2E9C-101B-9397-08002B2CF9AE}" pid="3" name="Creator">
    <vt:lpwstr>Microsoft® PowerPoint® pour Microsoft 365</vt:lpwstr>
  </property>
  <property fmtid="{D5CDD505-2E9C-101B-9397-08002B2CF9AE}" pid="4" name="LastSaved">
    <vt:filetime>2022-08-25T00:00:00Z</vt:filetime>
  </property>
</Properties>
</file>